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95" r:id="rId3"/>
    <p:sldId id="31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7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8" y="13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342BE-EEA5-4A40-A473-D00E478818B7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782E-7B43-4A6B-A5E4-D80D68D76CCA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E582-D16A-4279-9D94-EFC9FFA39C4D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90A-663E-4BBD-B110-7346D9CDA49D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64585-4F8B-4B58-9073-F9B6C5A950E0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DDE74-B386-49FC-9D0F-89081107D29D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6BAD-8588-4114-8DD3-E63E094162F0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9287-91EE-428C-B0BE-16BFE8FD298D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6CD3-238C-4620-A8F6-6B2FD40CE523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BED-AE7B-48F5-AEF9-69F0A3AE11E7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7C15A-F330-4D59-B8FC-883B55FFF88E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EOVSA </a:t>
            </a:r>
            <a:r>
              <a:rPr lang="en-US" dirty="0" err="1" smtClean="0"/>
              <a:t>CAlibration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FA043-E356-4D48-A10D-9B5D045BADD4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Polarization calibration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Rfi</a:t>
            </a:r>
            <a:r>
              <a:rPr lang="en-US" dirty="0" smtClean="0"/>
              <a:t>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Calibration Task List</a:t>
            </a:r>
          </a:p>
          <a:p>
            <a:r>
              <a:rPr lang="en-US" dirty="0" smtClean="0"/>
              <a:t>Antenna pointing calibrations</a:t>
            </a:r>
          </a:p>
          <a:p>
            <a:r>
              <a:rPr lang="en-US" dirty="0" smtClean="0"/>
              <a:t>Delay calibrations</a:t>
            </a:r>
          </a:p>
          <a:p>
            <a:pPr lvl="1"/>
            <a:r>
              <a:rPr lang="en-US" dirty="0" smtClean="0"/>
              <a:t>Full array delays </a:t>
            </a:r>
            <a:r>
              <a:rPr lang="en-US" dirty="0" err="1" smtClean="0"/>
              <a:t>wrt</a:t>
            </a:r>
            <a:r>
              <a:rPr lang="en-US" dirty="0" smtClean="0"/>
              <a:t> 27-m antennas</a:t>
            </a:r>
          </a:p>
          <a:p>
            <a:pPr lvl="1"/>
            <a:r>
              <a:rPr lang="en-US" dirty="0" smtClean="0"/>
              <a:t>Single antenna delay </a:t>
            </a:r>
            <a:r>
              <a:rPr lang="en-US" dirty="0" err="1" smtClean="0"/>
              <a:t>wrt</a:t>
            </a:r>
            <a:r>
              <a:rPr lang="en-US" dirty="0" smtClean="0"/>
              <a:t> 27-m antennas</a:t>
            </a:r>
          </a:p>
          <a:p>
            <a:pPr lvl="1"/>
            <a:r>
              <a:rPr lang="en-US" dirty="0" smtClean="0"/>
              <a:t>Full array delays on Sun</a:t>
            </a:r>
          </a:p>
          <a:p>
            <a:r>
              <a:rPr lang="en-US" dirty="0" smtClean="0"/>
              <a:t>Bandpass calibration</a:t>
            </a:r>
          </a:p>
          <a:p>
            <a:r>
              <a:rPr lang="en-US" dirty="0" smtClean="0"/>
              <a:t>Reference complex gain calibration</a:t>
            </a:r>
          </a:p>
          <a:p>
            <a:r>
              <a:rPr lang="en-US" dirty="0" smtClean="0"/>
              <a:t>Daily phase calibration</a:t>
            </a:r>
          </a:p>
          <a:p>
            <a:r>
              <a:rPr lang="en-US" dirty="0" smtClean="0"/>
              <a:t>Gain/attenuator/linearity calibration (TBD)</a:t>
            </a:r>
          </a:p>
          <a:p>
            <a:r>
              <a:rPr lang="en-US" dirty="0" smtClean="0"/>
              <a:t>Polarization calibration (TBD)</a:t>
            </a:r>
          </a:p>
          <a:p>
            <a:r>
              <a:rPr lang="en-US" dirty="0" smtClean="0"/>
              <a:t>RFI identification (TBD</a:t>
            </a:r>
            <a:r>
              <a:rPr lang="en-US" dirty="0" smtClean="0"/>
              <a:t>)</a:t>
            </a:r>
          </a:p>
          <a:p>
            <a:r>
              <a:rPr lang="en-US" dirty="0" smtClean="0"/>
              <a:t>Total power absolute calibration on Moon/</a:t>
            </a:r>
            <a:r>
              <a:rPr lang="en-US" dirty="0" err="1" smtClean="0"/>
              <a:t>Cas</a:t>
            </a:r>
            <a:r>
              <a:rPr lang="en-US" smtClean="0"/>
              <a:t> A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2AD2-2E47-4A8E-8A58-819C812D905A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2-m antennas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20DE-7885-412E-8BB3-DA742E7444D9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0978" y="1630363"/>
            <a:ext cx="739444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885825" y="1228725"/>
            <a:ext cx="2902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CalibrationSummary.xls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Pointing calibrations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8762" y="2388394"/>
            <a:ext cx="6238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1485900" y="1876425"/>
            <a:ext cx="283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EOVSA_Calibration.doc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calibrations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307431"/>
            <a:ext cx="62484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Bandpass calibration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8275" y="2671763"/>
            <a:ext cx="626745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complex gain calibration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8762" y="2936081"/>
            <a:ext cx="62388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phase calibration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9237" y="3012281"/>
            <a:ext cx="62579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Gain/attenuator/linearity </a:t>
            </a:r>
            <a:r>
              <a:rPr lang="en-US" dirty="0" err="1" smtClean="0"/>
              <a:t>calib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F69F-9EE2-4E6D-9114-C0879C81629B}" type="datetime1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Co-DR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3568</TotalTime>
  <Words>169</Words>
  <Application>Microsoft Office PowerPoint</Application>
  <PresentationFormat>On-screen Show (4:3)</PresentationFormat>
  <Paragraphs>73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EOVSA CAlibration</vt:lpstr>
      <vt:lpstr>outline</vt:lpstr>
      <vt:lpstr>New 2-m antennas</vt:lpstr>
      <vt:lpstr>Pointing calibrations</vt:lpstr>
      <vt:lpstr>Delay calibrations</vt:lpstr>
      <vt:lpstr>Bandpass calibration</vt:lpstr>
      <vt:lpstr>Reference complex gain calibration</vt:lpstr>
      <vt:lpstr>Daily phase calibration</vt:lpstr>
      <vt:lpstr>Gain/attenuator/linearity calib.</vt:lpstr>
      <vt:lpstr>Polarization calibration</vt:lpstr>
      <vt:lpstr>Rfi identification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 </cp:lastModifiedBy>
  <cp:revision>203</cp:revision>
  <dcterms:created xsi:type="dcterms:W3CDTF">2006-08-16T00:00:00Z</dcterms:created>
  <dcterms:modified xsi:type="dcterms:W3CDTF">2011-04-26T20:10:50Z</dcterms:modified>
</cp:coreProperties>
</file>