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9"/>
  </p:notesMasterIdLst>
  <p:sldIdLst>
    <p:sldId id="256" r:id="rId2"/>
    <p:sldId id="295" r:id="rId3"/>
    <p:sldId id="296" r:id="rId4"/>
    <p:sldId id="297" r:id="rId5"/>
    <p:sldId id="298" r:id="rId6"/>
    <p:sldId id="299" r:id="rId7"/>
    <p:sldId id="30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C78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2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23AEAB-12C3-467D-BA7A-DC3C10D45418}" type="datetimeFigureOut">
              <a:rPr lang="en-US" smtClean="0"/>
              <a:pPr/>
              <a:t>9/23/2012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87591-5545-492E-8E5C-E2EA5C44B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AB87591-5545-492E-8E5C-E2EA5C44B99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2516" y="5914406"/>
            <a:ext cx="995553" cy="938594"/>
          </a:xfrm>
          <a:prstGeom prst="rect">
            <a:avLst/>
          </a:prstGeom>
        </p:spPr>
      </p:pic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aiuteSun_new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148447" y="5919406"/>
            <a:ext cx="995553" cy="938594"/>
          </a:xfrm>
          <a:prstGeom prst="rect">
            <a:avLst/>
          </a:prstGeom>
        </p:spPr>
      </p:pic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47355" y="6234254"/>
            <a:ext cx="758952" cy="246888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aiuteSun_outline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1638" y="163449"/>
            <a:ext cx="2374011" cy="223818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prototype testing procedures and schedule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Dale E. Gary</a:t>
            </a:r>
          </a:p>
          <a:p>
            <a:r>
              <a:rPr lang="en-US" dirty="0" smtClean="0"/>
              <a:t>Professor, Physics, Center for Solar-Terrestrial Research</a:t>
            </a:r>
          </a:p>
          <a:p>
            <a:r>
              <a:rPr lang="en-US" dirty="0" smtClean="0"/>
              <a:t>New Jersey Institute of Technology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1554162"/>
            <a:ext cx="8382000" cy="4656138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Initial Setup in Electronics Room</a:t>
            </a:r>
          </a:p>
          <a:p>
            <a:pPr lvl="1"/>
            <a:r>
              <a:rPr lang="en-US" dirty="0" smtClean="0"/>
              <a:t>Analog hardware assembly</a:t>
            </a:r>
          </a:p>
          <a:p>
            <a:pPr lvl="1"/>
            <a:r>
              <a:rPr lang="en-US" dirty="0" smtClean="0"/>
              <a:t>Correlator setup</a:t>
            </a:r>
          </a:p>
          <a:p>
            <a:pPr lvl="1"/>
            <a:r>
              <a:rPr lang="en-US" dirty="0" smtClean="0"/>
              <a:t>Computer control and communication</a:t>
            </a:r>
          </a:p>
          <a:p>
            <a:r>
              <a:rPr lang="en-US" dirty="0" smtClean="0"/>
              <a:t>Initial Setup at Antenna</a:t>
            </a:r>
          </a:p>
          <a:p>
            <a:pPr lvl="1"/>
            <a:r>
              <a:rPr lang="en-US" dirty="0" smtClean="0"/>
              <a:t>Front end operation</a:t>
            </a:r>
          </a:p>
          <a:p>
            <a:pPr lvl="1"/>
            <a:r>
              <a:rPr lang="en-US" dirty="0" smtClean="0"/>
              <a:t>Antenna pointing (optical/radio)</a:t>
            </a:r>
          </a:p>
          <a:p>
            <a:pPr lvl="1"/>
            <a:r>
              <a:rPr lang="en-US" dirty="0" smtClean="0"/>
              <a:t>Feed focus</a:t>
            </a:r>
          </a:p>
          <a:p>
            <a:r>
              <a:rPr lang="en-US" dirty="0" smtClean="0"/>
              <a:t>First Fringes</a:t>
            </a:r>
          </a:p>
          <a:p>
            <a:pPr lvl="1"/>
            <a:r>
              <a:rPr lang="en-US" dirty="0" smtClean="0"/>
              <a:t>Source tracking (satellite, Sun?)</a:t>
            </a:r>
          </a:p>
          <a:p>
            <a:pPr lvl="1"/>
            <a:r>
              <a:rPr lang="en-US" dirty="0" smtClean="0"/>
              <a:t>Receiving/recording data + plotting</a:t>
            </a:r>
          </a:p>
          <a:p>
            <a:pPr lvl="1"/>
            <a:r>
              <a:rPr lang="en-US" dirty="0" smtClean="0"/>
              <a:t>Spectral continuity, leveling</a:t>
            </a:r>
          </a:p>
          <a:p>
            <a:r>
              <a:rPr lang="en-US" dirty="0" smtClean="0"/>
              <a:t>Array Configuration</a:t>
            </a:r>
          </a:p>
          <a:p>
            <a:pPr lvl="1"/>
            <a:r>
              <a:rPr lang="en-US" dirty="0" err="1" smtClean="0"/>
              <a:t>uvw</a:t>
            </a:r>
            <a:r>
              <a:rPr lang="en-US" dirty="0" smtClean="0"/>
              <a:t> coordinates, delay tracking, etc.</a:t>
            </a:r>
          </a:p>
          <a:p>
            <a:pPr lvl="1"/>
            <a:r>
              <a:rPr lang="en-US" dirty="0" smtClean="0"/>
              <a:t>Miriad interfacing</a:t>
            </a:r>
          </a:p>
          <a:p>
            <a:pPr lvl="1"/>
            <a:r>
              <a:rPr lang="en-US" dirty="0" smtClean="0"/>
              <a:t>Baseline determination</a:t>
            </a:r>
          </a:p>
          <a:p>
            <a:r>
              <a:rPr lang="en-US" dirty="0" smtClean="0"/>
              <a:t>Schedule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setup in electronics room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Analog hardware assembly</a:t>
            </a:r>
          </a:p>
          <a:p>
            <a:pPr lvl="1"/>
            <a:r>
              <a:rPr lang="en-US" dirty="0" err="1" smtClean="0"/>
              <a:t>Kjell</a:t>
            </a:r>
            <a:r>
              <a:rPr lang="en-US" dirty="0" smtClean="0"/>
              <a:t> and Dan will assemble packages as they are completed and shipped (mid-Oct through Nov.)</a:t>
            </a:r>
          </a:p>
          <a:p>
            <a:pPr lvl="1"/>
            <a:r>
              <a:rPr lang="en-US" dirty="0" smtClean="0"/>
              <a:t>Cabling, basic interconnectivity, and power levels can be tested with test signals (e.g. Noise Diode, swept CW), by phone/email</a:t>
            </a:r>
          </a:p>
          <a:p>
            <a:r>
              <a:rPr lang="en-US" dirty="0" smtClean="0"/>
              <a:t>Correlator setup</a:t>
            </a:r>
          </a:p>
          <a:p>
            <a:pPr lvl="1"/>
            <a:r>
              <a:rPr lang="en-US" dirty="0" smtClean="0"/>
              <a:t>After assembly at NJIT and basic testing, the correlator will be shipped to OVRO for integration (mid-November)</a:t>
            </a:r>
          </a:p>
          <a:p>
            <a:pPr lvl="1"/>
            <a:r>
              <a:rPr lang="en-US" dirty="0" smtClean="0"/>
              <a:t>Check clock, 1 </a:t>
            </a:r>
            <a:r>
              <a:rPr lang="en-US" dirty="0" err="1" smtClean="0"/>
              <a:t>pps</a:t>
            </a:r>
            <a:r>
              <a:rPr lang="en-US" dirty="0" smtClean="0"/>
              <a:t>, output of packets, operation via snap blocks (remotely via internet).  Do we need </a:t>
            </a:r>
            <a:r>
              <a:rPr lang="en-US" dirty="0" err="1" smtClean="0"/>
              <a:t>LabVIEW</a:t>
            </a:r>
            <a:r>
              <a:rPr lang="en-US" dirty="0" smtClean="0"/>
              <a:t> test </a:t>
            </a:r>
            <a:r>
              <a:rPr lang="en-US" dirty="0" err="1" smtClean="0"/>
              <a:t>pgm</a:t>
            </a:r>
            <a:r>
              <a:rPr lang="en-US" dirty="0" smtClean="0"/>
              <a:t>?</a:t>
            </a:r>
          </a:p>
          <a:p>
            <a:r>
              <a:rPr lang="en-US" dirty="0" smtClean="0"/>
              <a:t>Computer control and communication</a:t>
            </a:r>
          </a:p>
          <a:p>
            <a:pPr lvl="1"/>
            <a:r>
              <a:rPr lang="en-US" dirty="0" smtClean="0"/>
              <a:t>ACC control of analog hardware (test </a:t>
            </a:r>
            <a:r>
              <a:rPr lang="en-US" dirty="0" err="1" smtClean="0"/>
              <a:t>Modbus</a:t>
            </a:r>
            <a:r>
              <a:rPr lang="en-US" dirty="0" smtClean="0"/>
              <a:t> over RS-485 as soon as possible, so that final integration is possible remotely via internet)</a:t>
            </a:r>
          </a:p>
          <a:p>
            <a:pPr lvl="1"/>
            <a:r>
              <a:rPr lang="en-US" i="1" dirty="0" smtClean="0"/>
              <a:t>Schedule</a:t>
            </a:r>
            <a:r>
              <a:rPr lang="en-US" dirty="0" smtClean="0"/>
              <a:t> control of correlator (initiation, set delays)</a:t>
            </a:r>
          </a:p>
          <a:p>
            <a:pPr lvl="1"/>
            <a:r>
              <a:rPr lang="en-US" dirty="0" smtClean="0"/>
              <a:t>Sharing of state frame among computers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setup at antenna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Front end operation (December—Wes, </a:t>
            </a:r>
            <a:r>
              <a:rPr lang="en-US" dirty="0" err="1" smtClean="0"/>
              <a:t>Gelu</a:t>
            </a:r>
            <a:r>
              <a:rPr lang="en-US" dirty="0" smtClean="0"/>
              <a:t>, Dale on site)</a:t>
            </a:r>
          </a:p>
          <a:p>
            <a:pPr lvl="1"/>
            <a:r>
              <a:rPr lang="en-US" dirty="0" smtClean="0"/>
              <a:t>Hardware connections, verification of power levels.</a:t>
            </a:r>
          </a:p>
          <a:p>
            <a:pPr lvl="1"/>
            <a:r>
              <a:rPr lang="en-US" dirty="0" smtClean="0"/>
              <a:t>Develop and verify </a:t>
            </a:r>
            <a:r>
              <a:rPr lang="en-US" dirty="0" err="1" smtClean="0"/>
              <a:t>cRIO</a:t>
            </a:r>
            <a:r>
              <a:rPr lang="en-US" dirty="0" smtClean="0"/>
              <a:t> control/monitoring of front end</a:t>
            </a:r>
          </a:p>
          <a:p>
            <a:r>
              <a:rPr lang="en-US" dirty="0" smtClean="0"/>
              <a:t>Antenna pointing (optical/radio)</a:t>
            </a:r>
          </a:p>
          <a:p>
            <a:pPr lvl="1"/>
            <a:r>
              <a:rPr lang="en-US" dirty="0" smtClean="0"/>
              <a:t>Optical pointing will be done early Oct, for initial pointing corrections (except zero-order offsets)</a:t>
            </a:r>
          </a:p>
          <a:p>
            <a:pPr lvl="1"/>
            <a:r>
              <a:rPr lang="en-US" dirty="0" smtClean="0"/>
              <a:t>Radio pointing requires peak-up (or drift scans) on Sun. Can we use raw 1-18 GHz power levels?  RFI may limit =&gt; require end-to-end signal through correlator.  When will DPP be ready—do we need a </a:t>
            </a:r>
            <a:r>
              <a:rPr lang="en-US" dirty="0" err="1" smtClean="0"/>
              <a:t>LabVIEW</a:t>
            </a:r>
            <a:r>
              <a:rPr lang="en-US" dirty="0" smtClean="0"/>
              <a:t> test program based on EST?</a:t>
            </a:r>
          </a:p>
          <a:p>
            <a:r>
              <a:rPr lang="en-US" dirty="0" smtClean="0"/>
              <a:t>Feed focus</a:t>
            </a:r>
          </a:p>
          <a:p>
            <a:pPr lvl="1"/>
            <a:r>
              <a:rPr lang="en-US" dirty="0" smtClean="0"/>
              <a:t>The focus adjustment is manual—what is the procedure?</a:t>
            </a:r>
          </a:p>
          <a:p>
            <a:pPr lvl="1"/>
            <a:r>
              <a:rPr lang="en-US" dirty="0" smtClean="0"/>
              <a:t>Should be done at high frequency—what source?  Is Sun okay?</a:t>
            </a:r>
          </a:p>
          <a:p>
            <a:pPr lvl="1"/>
            <a:r>
              <a:rPr lang="en-US" dirty="0" smtClean="0"/>
              <a:t>Isolating IF band requires end-to-end signal through correlator, possibly also DPP?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fringes (Requires DPP)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Source tracking (satellite, Sun?)</a:t>
            </a:r>
          </a:p>
          <a:p>
            <a:pPr lvl="1"/>
            <a:r>
              <a:rPr lang="en-US" dirty="0" smtClean="0"/>
              <a:t>Tracking the Sun will be needed for pointing anyway.</a:t>
            </a:r>
          </a:p>
          <a:p>
            <a:pPr lvl="1"/>
            <a:r>
              <a:rPr lang="en-US" dirty="0" smtClean="0"/>
              <a:t>Tracking on GPS, XM, etc., will need to be developed.</a:t>
            </a:r>
          </a:p>
          <a:p>
            <a:r>
              <a:rPr lang="en-US" dirty="0" smtClean="0"/>
              <a:t>Receiving/recording data + plotting</a:t>
            </a:r>
          </a:p>
          <a:p>
            <a:pPr lvl="1"/>
            <a:r>
              <a:rPr lang="en-US" dirty="0" smtClean="0"/>
              <a:t>DPP will be needed for creating valid Miriad databases.</a:t>
            </a:r>
          </a:p>
          <a:p>
            <a:pPr lvl="1"/>
            <a:r>
              <a:rPr lang="en-US" dirty="0" smtClean="0"/>
              <a:t>Plotting can be done without Miriad itself (e.g. on Schedule computer via </a:t>
            </a:r>
            <a:r>
              <a:rPr lang="en-US" dirty="0" err="1" smtClean="0"/>
              <a:t>Aipy</a:t>
            </a:r>
            <a:r>
              <a:rPr lang="en-US" dirty="0" smtClean="0"/>
              <a:t>), or with Miriad by installing it on the Schedule computer =&gt; Pipeline computer not essential.</a:t>
            </a:r>
          </a:p>
          <a:p>
            <a:pPr lvl="1"/>
            <a:r>
              <a:rPr lang="en-US" dirty="0" smtClean="0"/>
              <a:t>Correct delays/fringe stopping are not needed, but it would be nice to demonstrate those and get stable phases.</a:t>
            </a:r>
          </a:p>
          <a:p>
            <a:r>
              <a:rPr lang="en-US" dirty="0" smtClean="0"/>
              <a:t>Spectral continuity, leveling</a:t>
            </a:r>
          </a:p>
          <a:p>
            <a:pPr lvl="1"/>
            <a:r>
              <a:rPr lang="en-US" dirty="0" smtClean="0"/>
              <a:t>Test DPP operation for untangling spectra.</a:t>
            </a:r>
          </a:p>
          <a:p>
            <a:pPr lvl="1"/>
            <a:r>
              <a:rPr lang="en-US" dirty="0" smtClean="0"/>
              <a:t>Test correlator operation for leveling the bandpass.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Array configuration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uvw</a:t>
            </a:r>
            <a:r>
              <a:rPr lang="en-US" dirty="0" smtClean="0"/>
              <a:t> coordinates, delay tracking, etc.</a:t>
            </a:r>
          </a:p>
          <a:p>
            <a:pPr lvl="1"/>
            <a:r>
              <a:rPr lang="en-US" dirty="0" smtClean="0"/>
              <a:t>Test generation of </a:t>
            </a:r>
            <a:r>
              <a:rPr lang="en-US" dirty="0" err="1" smtClean="0"/>
              <a:t>uvw</a:t>
            </a:r>
            <a:r>
              <a:rPr lang="en-US" dirty="0" smtClean="0"/>
              <a:t> coordinates and delays </a:t>
            </a:r>
          </a:p>
          <a:p>
            <a:pPr lvl="1"/>
            <a:r>
              <a:rPr lang="en-US" dirty="0" smtClean="0"/>
              <a:t>Seek to get flat phases without phase jumps in DPP output</a:t>
            </a:r>
          </a:p>
          <a:p>
            <a:r>
              <a:rPr lang="en-US" dirty="0" smtClean="0"/>
              <a:t>Miriad interfacing</a:t>
            </a:r>
          </a:p>
          <a:p>
            <a:pPr lvl="1"/>
            <a:r>
              <a:rPr lang="en-US" dirty="0" smtClean="0"/>
              <a:t>Verify that Miriad scripts work</a:t>
            </a:r>
          </a:p>
          <a:p>
            <a:pPr lvl="1"/>
            <a:r>
              <a:rPr lang="en-US" dirty="0" smtClean="0"/>
              <a:t>Be able to create a working data file with averaging for calibration and science bands</a:t>
            </a:r>
          </a:p>
          <a:p>
            <a:r>
              <a:rPr lang="en-US" dirty="0" smtClean="0"/>
              <a:t>Baseline determination</a:t>
            </a:r>
          </a:p>
          <a:p>
            <a:pPr lvl="1"/>
            <a:r>
              <a:rPr lang="en-US" dirty="0" smtClean="0"/>
              <a:t>Source? Test sensitivity on a calibrator (e.g. 3C84). May have to use satellites for rough first determination.</a:t>
            </a:r>
          </a:p>
          <a:p>
            <a:pPr lvl="1"/>
            <a:r>
              <a:rPr lang="en-US" dirty="0" smtClean="0"/>
              <a:t>Be able to set up a schedule for observing a calibrator list.</a:t>
            </a:r>
          </a:p>
          <a:p>
            <a:pPr lvl="1"/>
            <a:r>
              <a:rPr lang="en-US" dirty="0" smtClean="0"/>
              <a:t>Verify control of all subsystems for a complete observation.</a:t>
            </a:r>
          </a:p>
          <a:p>
            <a:pPr lvl="1"/>
            <a:r>
              <a:rPr lang="en-US" dirty="0" smtClean="0"/>
              <a:t>Create a valid baseline calibration file.</a:t>
            </a:r>
          </a:p>
          <a:p>
            <a:pPr lvl="1"/>
            <a:r>
              <a:rPr lang="en-US" dirty="0" smtClean="0"/>
              <a:t>Develop Miriad script for analyzing the baseline.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608513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2012 Oct-Nov: </a:t>
            </a:r>
          </a:p>
          <a:p>
            <a:pPr lvl="1"/>
            <a:r>
              <a:rPr lang="en-US" dirty="0" smtClean="0"/>
              <a:t>Dale &amp; </a:t>
            </a:r>
            <a:r>
              <a:rPr lang="en-US" dirty="0" err="1" smtClean="0"/>
              <a:t>Gelu</a:t>
            </a:r>
            <a:r>
              <a:rPr lang="en-US" dirty="0" smtClean="0"/>
              <a:t> get ACC/</a:t>
            </a:r>
            <a:r>
              <a:rPr lang="en-US" dirty="0" err="1" smtClean="0"/>
              <a:t>cRIO</a:t>
            </a:r>
            <a:r>
              <a:rPr lang="en-US" dirty="0" smtClean="0"/>
              <a:t> control of antennas working + </a:t>
            </a:r>
            <a:r>
              <a:rPr lang="en-US" dirty="0" err="1" smtClean="0"/>
              <a:t>rudamentary</a:t>
            </a:r>
            <a:r>
              <a:rPr lang="en-US" dirty="0" smtClean="0"/>
              <a:t> schedule and </a:t>
            </a:r>
            <a:r>
              <a:rPr lang="en-US" dirty="0" err="1" smtClean="0"/>
              <a:t>stateframe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Wes sends hardware as it is completed to OVRO, where </a:t>
            </a:r>
            <a:r>
              <a:rPr lang="en-US" dirty="0" err="1" smtClean="0"/>
              <a:t>Kjell</a:t>
            </a:r>
            <a:r>
              <a:rPr lang="en-US" dirty="0" smtClean="0"/>
              <a:t> and Dan set it up with phone/email support.</a:t>
            </a:r>
          </a:p>
          <a:p>
            <a:pPr lvl="1"/>
            <a:r>
              <a:rPr lang="en-US" dirty="0" smtClean="0"/>
              <a:t>Toward end of period, correlator is shipped and set up with phone/email support.</a:t>
            </a:r>
          </a:p>
          <a:p>
            <a:r>
              <a:rPr lang="en-US" dirty="0" smtClean="0"/>
              <a:t>2012 Early Dec:</a:t>
            </a:r>
          </a:p>
          <a:p>
            <a:pPr lvl="1"/>
            <a:r>
              <a:rPr lang="en-US" dirty="0" smtClean="0"/>
              <a:t>Wes, Dale &amp; </a:t>
            </a:r>
            <a:r>
              <a:rPr lang="en-US" dirty="0" err="1" smtClean="0"/>
              <a:t>Gelu</a:t>
            </a:r>
            <a:r>
              <a:rPr lang="en-US" dirty="0" smtClean="0"/>
              <a:t> get front end installed and under control.  Fix any problems with rest of system (may require </a:t>
            </a:r>
            <a:r>
              <a:rPr lang="en-US" dirty="0" err="1" smtClean="0"/>
              <a:t>Nimish</a:t>
            </a:r>
            <a:r>
              <a:rPr lang="en-US" dirty="0" smtClean="0"/>
              <a:t>).</a:t>
            </a:r>
          </a:p>
          <a:p>
            <a:pPr lvl="1"/>
            <a:r>
              <a:rPr lang="en-US" dirty="0" smtClean="0"/>
              <a:t>Initial attempt to determine feed best focus.</a:t>
            </a:r>
          </a:p>
          <a:p>
            <a:r>
              <a:rPr lang="en-US" dirty="0" smtClean="0"/>
              <a:t>2012 Late Dec:</a:t>
            </a:r>
          </a:p>
          <a:p>
            <a:pPr lvl="1"/>
            <a:r>
              <a:rPr lang="en-US" dirty="0" smtClean="0"/>
              <a:t>Dale, </a:t>
            </a:r>
            <a:r>
              <a:rPr lang="en-US" dirty="0" err="1" smtClean="0"/>
              <a:t>Gelu</a:t>
            </a:r>
            <a:r>
              <a:rPr lang="en-US" dirty="0" smtClean="0"/>
              <a:t>, </a:t>
            </a:r>
            <a:r>
              <a:rPr lang="en-US" dirty="0" err="1" smtClean="0"/>
              <a:t>Nimish</a:t>
            </a:r>
            <a:r>
              <a:rPr lang="en-US" dirty="0" smtClean="0"/>
              <a:t>, Gordon, Jim set up DPP, attempt to get first fringes</a:t>
            </a:r>
          </a:p>
          <a:p>
            <a:r>
              <a:rPr lang="en-US" dirty="0" smtClean="0"/>
              <a:t>2013 Jan.:</a:t>
            </a:r>
          </a:p>
          <a:p>
            <a:pPr lvl="1"/>
            <a:r>
              <a:rPr lang="en-US" dirty="0" smtClean="0"/>
              <a:t>Dale, </a:t>
            </a:r>
            <a:r>
              <a:rPr lang="en-US" dirty="0" err="1" smtClean="0"/>
              <a:t>Gelu</a:t>
            </a:r>
            <a:r>
              <a:rPr lang="en-US" dirty="0" smtClean="0"/>
              <a:t>, </a:t>
            </a:r>
            <a:r>
              <a:rPr lang="en-US" dirty="0" err="1" smtClean="0"/>
              <a:t>Nimish</a:t>
            </a:r>
            <a:r>
              <a:rPr lang="en-US" dirty="0" smtClean="0"/>
              <a:t>, Gordon, Jim, Stephen attempt to determine baseline corrections.</a:t>
            </a:r>
          </a:p>
          <a:p>
            <a:pPr lvl="1"/>
            <a:r>
              <a:rPr lang="en-US" dirty="0" smtClean="0"/>
              <a:t>Initial attempt to get calibrated </a:t>
            </a:r>
            <a:r>
              <a:rPr lang="en-US" dirty="0" smtClean="0"/>
              <a:t>data—evaluation of phase and amplitude stability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9/25/2012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Prototype Review Meeting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>
    <a:lnDef>
      <a:spPr>
        <a:ln w="19050">
          <a:solidFill>
            <a:schemeClr val="tx1"/>
          </a:solidFill>
          <a:tailEnd type="arrow" w="med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3905</TotalTime>
  <Words>778</Words>
  <Application>Microsoft Office PowerPoint</Application>
  <PresentationFormat>On-screen Show (4:3)</PresentationFormat>
  <Paragraphs>104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prototype testing procedures and schedule</vt:lpstr>
      <vt:lpstr>outline</vt:lpstr>
      <vt:lpstr>Initial setup in electronics room</vt:lpstr>
      <vt:lpstr>Initial setup at antenna</vt:lpstr>
      <vt:lpstr>First fringes (Requires DPP)</vt:lpstr>
      <vt:lpstr>Array configuration</vt:lpstr>
      <vt:lpstr>schedule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Dale</dc:creator>
  <cp:lastModifiedBy>Dale</cp:lastModifiedBy>
  <cp:revision>208</cp:revision>
  <dcterms:created xsi:type="dcterms:W3CDTF">2006-08-16T00:00:00Z</dcterms:created>
  <dcterms:modified xsi:type="dcterms:W3CDTF">2012-09-23T12:49:46Z</dcterms:modified>
</cp:coreProperties>
</file>