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0E4CD-CAE8-42FB-80CD-D9AF7FC6DBC3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8C109-E9C8-4C50-AF98-A5C62386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3BBB-A629-4500-ACD3-AAAACD7763EF}" type="datetime1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E8DA-6D2E-432F-ADC5-1403D7801345}" type="datetime1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1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782C-CC71-478C-8CB5-1FE0F23DCDD2}" type="datetime1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5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DA76-E835-43E8-9084-5297874D04B3}" type="datetime1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2115-FA01-44C5-A64B-3E0200994621}" type="datetime1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CAEC-9B1B-47A5-9E62-90D1CA4C0E12}" type="datetime1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4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18C4-26FB-4E54-8310-CD65C41492BC}" type="datetime1">
              <a:rPr lang="en-US" smtClean="0"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D2C-E547-4AE3-959A-E94FB8B1DBF2}" type="datetime1">
              <a:rPr lang="en-US" smtClean="0"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0A67-32F2-43FE-8D21-34133C5E0D81}" type="datetime1">
              <a:rPr lang="en-US" smtClean="0"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2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32F-7420-4D8D-8C2A-CF97272F9FA8}" type="datetime1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7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011C-E67F-408B-B8C5-4660497F1F93}" type="datetime1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6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3706C-D326-42CF-8F16-162409AB0567}" type="datetime1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EVOSA Project Review Meeting                   MONITOR DATABASE                                24-27 September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57B9-9534-4FD6-BFD4-DAA124B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588" y="175437"/>
            <a:ext cx="6724845" cy="1424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EOVSA Prototype Review</a:t>
            </a:r>
            <a:br>
              <a:rPr lang="en-US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 </a:t>
            </a:r>
            <a:r>
              <a:rPr lang="en-US" b="1" dirty="0" smtClean="0"/>
              <a:t>MONITOR DATABASE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10800000" flipV="1">
            <a:off x="3856136" y="6373411"/>
            <a:ext cx="1266366" cy="262325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GIL JEFFER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63529"/>
            <a:ext cx="7620000" cy="42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280555"/>
            <a:ext cx="8915400" cy="625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89318" y="0"/>
            <a:ext cx="4554682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SPARKLINES: </a:t>
            </a:r>
            <a:r>
              <a:rPr lang="en-US" dirty="0" err="1"/>
              <a:t>RptSvcs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58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2400"/>
            <a:ext cx="9010650" cy="63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0" y="0"/>
            <a:ext cx="45720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GAUGES: </a:t>
            </a:r>
            <a:r>
              <a:rPr lang="en-US" dirty="0" err="1" smtClean="0"/>
              <a:t>RptSvcs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60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4200" y="0"/>
            <a:ext cx="22098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98297"/>
            <a:ext cx="9067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Brand new to your domain, it’s a learning event for me.</a:t>
            </a:r>
          </a:p>
          <a:p>
            <a:pPr marL="457200" indent="-457200" algn="ctr">
              <a:buFont typeface="Arial" pitchFamily="34" charset="0"/>
              <a:buChar char="•"/>
            </a:pPr>
            <a:endParaRPr lang="en-US" sz="2800" dirty="0" smtClean="0"/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800" dirty="0" smtClean="0"/>
              <a:t>I’ve read the 2004 CARMA document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800" dirty="0" smtClean="0"/>
              <a:t>Dale answered high-level questions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At this point, I can’t offer much in the way of specifics.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Yesterday’s meeting served as a welcome introduction.</a:t>
            </a:r>
          </a:p>
          <a:p>
            <a:pPr algn="ctr"/>
            <a:r>
              <a:rPr lang="en-US" sz="2800" dirty="0" smtClean="0"/>
              <a:t>I saw color-coded slides to show status; so I’ll do the same.</a:t>
            </a:r>
          </a:p>
          <a:p>
            <a:endParaRPr lang="en-US" sz="2800" dirty="0" smtClean="0"/>
          </a:p>
          <a:p>
            <a:pPr algn="ctr"/>
            <a:r>
              <a:rPr lang="en-US" sz="2800" b="1" dirty="0" smtClean="0"/>
              <a:t>Black indicates “Yet to be started”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6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8632" y="0"/>
            <a:ext cx="3235368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HARDWARE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http://www.patriceguay.com/wp-content/uploads/2010/04/RAID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68" y="4648200"/>
            <a:ext cx="11875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atriceguay.com/wp-content/uploads/2010/04/RAID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51374"/>
            <a:ext cx="1825625" cy="18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atriceguay.com/wp-content/uploads/2010/04/RAID_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733800" cy="25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Rectangle 2"/>
          <p:cNvSpPr/>
          <p:nvPr/>
        </p:nvSpPr>
        <p:spPr>
          <a:xfrm>
            <a:off x="6553200" y="3886200"/>
            <a:ext cx="1143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56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RAID 50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4433454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RAID 0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21481"/>
            <a:ext cx="9067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Minimum…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Multicore server with plenty of memory (12 GB+).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RAID 5/50/10 disk subsystem for database storage.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RAID 0 disk subsystem for volatile </a:t>
            </a:r>
            <a:r>
              <a:rPr lang="en-US" sz="2800" dirty="0" err="1" smtClean="0"/>
              <a:t>TempDB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i="1" dirty="0" smtClean="0"/>
              <a:t>(memory and fast disk more important than fast CPU)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00" dirty="0"/>
          </a:p>
          <a:p>
            <a:r>
              <a:rPr lang="en-US" sz="2800" b="1" dirty="0" smtClean="0"/>
              <a:t>Downsides…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No redundancy except for disk subsystem.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Any maintenance / failure takes the system offline.</a:t>
            </a:r>
          </a:p>
        </p:txBody>
      </p:sp>
      <p:pic>
        <p:nvPicPr>
          <p:cNvPr id="2057" name="Picture 9" descr="http://www.patriceguay.com/wp-content/uploads/2010/04/RAID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655503"/>
            <a:ext cx="1222375" cy="18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8632" y="0"/>
            <a:ext cx="3235368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HARDWARE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85800"/>
            <a:ext cx="9067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Better…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Two near-identical systems.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Linked with dedicated 1 </a:t>
            </a:r>
            <a:r>
              <a:rPr lang="en-US" sz="2800" dirty="0" err="1" smtClean="0"/>
              <a:t>GBe</a:t>
            </a:r>
            <a:r>
              <a:rPr lang="en-US" sz="2800" dirty="0" smtClean="0"/>
              <a:t> crossover cable to ports.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Set up as </a:t>
            </a:r>
            <a:r>
              <a:rPr lang="en-US" sz="2800" i="1" dirty="0" smtClean="0"/>
              <a:t>SQL Replication </a:t>
            </a:r>
            <a:r>
              <a:rPr lang="en-US" sz="2800" dirty="0" smtClean="0"/>
              <a:t>between systems.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400" dirty="0"/>
          </a:p>
          <a:p>
            <a:r>
              <a:rPr lang="en-US" sz="2800" b="1" dirty="0" smtClean="0"/>
              <a:t>Advantages…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Full hardware redundancy.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Can set up </a:t>
            </a:r>
            <a:r>
              <a:rPr lang="en-US" sz="2800" dirty="0" err="1" smtClean="0"/>
              <a:t>Fallover</a:t>
            </a:r>
            <a:r>
              <a:rPr lang="en-US" sz="2800" dirty="0" smtClean="0"/>
              <a:t> Cluster; automatic switch on failure.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Distribute loading (collection on one, reporting on other).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Effectively serves are real-time database backup.</a:t>
            </a:r>
          </a:p>
          <a:p>
            <a:pPr algn="ctr"/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098" name="Picture 2" descr="http://home.messiah.edu/~jk1364/protoc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029200"/>
            <a:ext cx="2857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8632" y="0"/>
            <a:ext cx="3235368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DESIGN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85800"/>
            <a:ext cx="9067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 Quite Yet!…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Need to study data schema (structure) first.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Need to determine in what way it will be interrogated.</a:t>
            </a:r>
          </a:p>
          <a:p>
            <a:pPr lvl="1"/>
            <a:r>
              <a:rPr lang="en-US" sz="2800" i="1" dirty="0" smtClean="0"/>
              <a:t>In a way, need to see both ends to design the middle.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400" dirty="0"/>
          </a:p>
          <a:p>
            <a:r>
              <a:rPr lang="en-US" sz="2800" b="1" dirty="0" smtClean="0"/>
              <a:t>Feeding the database</a:t>
            </a:r>
            <a:r>
              <a:rPr lang="en-US" sz="2800" dirty="0" smtClean="0"/>
              <a:t>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Can accept many data types (text, binary, XML, </a:t>
            </a:r>
            <a:r>
              <a:rPr lang="en-US" sz="2800" dirty="0" err="1" smtClean="0"/>
              <a:t>etc</a:t>
            </a:r>
            <a:r>
              <a:rPr lang="en-US" sz="2800" dirty="0" smtClean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Set up parent/child relational hierarchies (settings/data).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Primary keys to relate tables, records carry timestamps.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Insert (instead of) triggers can help handle processing.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400" dirty="0"/>
          </a:p>
          <a:p>
            <a:r>
              <a:rPr lang="en-US" sz="2800" b="1" dirty="0" smtClean="0"/>
              <a:t>Programming language</a:t>
            </a:r>
            <a:r>
              <a:rPr lang="en-US" sz="2800" dirty="0" smtClean="0"/>
              <a:t>…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Transact-SQL built into database engine.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Used for ad-hoc queries, triggers, stored procedures, etc.</a:t>
            </a:r>
          </a:p>
          <a:p>
            <a:pPr algn="ctr"/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374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759"/>
            <a:ext cx="8610600" cy="634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07096" y="0"/>
            <a:ext cx="4736904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DESIGN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10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8632" y="0"/>
            <a:ext cx="3235368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REPORTING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85800"/>
            <a:ext cx="90678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Accessing the database externally…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Create </a:t>
            </a:r>
            <a:r>
              <a:rPr lang="en-US" sz="2800" dirty="0" err="1" smtClean="0"/>
              <a:t>executables</a:t>
            </a:r>
            <a:r>
              <a:rPr lang="en-US" sz="2800" dirty="0" smtClean="0"/>
              <a:t> in most any programming language.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 smtClean="0"/>
              <a:t>Tabular reports or graphics using any tool/language.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Create web applications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 smtClean="0"/>
              <a:t>Get data, build in browser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 smtClean="0"/>
              <a:t>Build on server, deliver to browser</a:t>
            </a:r>
          </a:p>
          <a:p>
            <a:pPr lvl="3"/>
            <a:r>
              <a:rPr lang="en-US" sz="2800" i="1" dirty="0" smtClean="0"/>
              <a:t>Often determined by which pushes less data across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400" dirty="0"/>
          </a:p>
          <a:p>
            <a:r>
              <a:rPr lang="en-US" sz="2800" b="1" dirty="0" smtClean="0"/>
              <a:t>Reporting tool built into SQL Server</a:t>
            </a:r>
            <a:r>
              <a:rPr lang="en-US" sz="2800" dirty="0" smtClean="0"/>
              <a:t>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/>
              <a:t>SQL Reporting Services</a:t>
            </a:r>
            <a:r>
              <a:rPr lang="en-US" sz="2800" dirty="0" smtClean="0"/>
              <a:t> used to build web-based reports.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Includes tools for tabular, graphic, or gauge reports.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End-user can select data sources, date ranges,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Some examples </a:t>
            </a:r>
            <a:r>
              <a:rPr lang="en-US" sz="2800" i="1" dirty="0" smtClean="0"/>
              <a:t>(from NJIT’s Antarctic AGO stations)…</a:t>
            </a:r>
          </a:p>
          <a:p>
            <a:pPr algn="ctr"/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49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04800"/>
            <a:ext cx="90582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373" y="4540827"/>
            <a:ext cx="9067800" cy="159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Reporting Services…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Builds report on server, delivers it to end-user.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Does not require end-user to download a web app.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 useBgFill="1"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89318" y="0"/>
            <a:ext cx="4554682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TABULAR: </a:t>
            </a:r>
            <a:r>
              <a:rPr lang="en-US" dirty="0" err="1"/>
              <a:t>RptSvcs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99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624198"/>
            <a:ext cx="8686800" cy="22671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EVOSA Project Review Meeting                                            MONITOR DATABASE                                                     24-26 September 2012           </a:t>
            </a:r>
            <a:fld id="{DE4672FC-6EF2-4D2A-921E-537E7C7B1A37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23838"/>
            <a:ext cx="822007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89318" y="0"/>
            <a:ext cx="4554682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GRAPHICS: </a:t>
            </a:r>
            <a:r>
              <a:rPr lang="en-US" dirty="0" err="1"/>
              <a:t>RptSvcs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85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539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EOVSA Prototype Review   MONITOR DATABASE</vt:lpstr>
      <vt:lpstr> INTRO </vt:lpstr>
      <vt:lpstr> HARDWARE </vt:lpstr>
      <vt:lpstr> HARDWARE </vt:lpstr>
      <vt:lpstr>DESIGN </vt:lpstr>
      <vt:lpstr>DESIGN</vt:lpstr>
      <vt:lpstr>REPORTING</vt:lpstr>
      <vt:lpstr>TABULAR: RptSvcs</vt:lpstr>
      <vt:lpstr>GRAPHICS: RptSvcs</vt:lpstr>
      <vt:lpstr>SPARKLINES: RptSvcs</vt:lpstr>
      <vt:lpstr>GAUGES: RptSvcs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</dc:creator>
  <cp:lastModifiedBy>Gil</cp:lastModifiedBy>
  <cp:revision>40</cp:revision>
  <dcterms:created xsi:type="dcterms:W3CDTF">2012-09-24T01:01:44Z</dcterms:created>
  <dcterms:modified xsi:type="dcterms:W3CDTF">2012-09-25T16:49:51Z</dcterms:modified>
</cp:coreProperties>
</file>