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143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214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DF4C-3A26-434C-A1EC-E89D31E09F2B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3537-0384-5940-97B7-CF356F2AD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1839" y="1943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CRYOGENICS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6485" y="560512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Stephen Muchovej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Caltech</a:t>
            </a:r>
          </a:p>
        </p:txBody>
      </p:sp>
      <p:pic>
        <p:nvPicPr>
          <p:cNvPr id="8" name="Picture 7" descr="l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9" y="1364777"/>
            <a:ext cx="2918193" cy="4240352"/>
          </a:xfrm>
          <a:prstGeom prst="rect">
            <a:avLst/>
          </a:prstGeom>
        </p:spPr>
      </p:pic>
      <p:pic>
        <p:nvPicPr>
          <p:cNvPr id="9" name="Picture 8" descr="lh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779" y="1364777"/>
            <a:ext cx="3107506" cy="4286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4229" y="194359"/>
            <a:ext cx="7772400" cy="106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CTI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Cold Head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3071" y="102162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350: 4W </a:t>
            </a:r>
            <a:r>
              <a:rPr lang="en-US" sz="2400" dirty="0" smtClean="0">
                <a:solidFill>
                  <a:srgbClr val="EAEAEA"/>
                </a:solidFill>
              </a:rPr>
              <a:t>at 20K and 20 watts at 77K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CTI 1020: 12W at 20K and 35 watts at 77K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Could use Oxford cryogenic too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ti_pi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313" y="1021626"/>
            <a:ext cx="2868362" cy="5222170"/>
          </a:xfrm>
          <a:prstGeom prst="rect">
            <a:avLst/>
          </a:prstGeom>
        </p:spPr>
      </p:pic>
      <p:pic>
        <p:nvPicPr>
          <p:cNvPr id="7" name="Picture 6" descr="cti3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90" y="2423297"/>
            <a:ext cx="5093997" cy="38204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4229" y="194359"/>
            <a:ext cx="7772400" cy="106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CTI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Compressor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3070" y="1256322"/>
            <a:ext cx="879093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350 (~$4K) uses either Model 8200 (~$5K) or 9600 (~$8K)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CTI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1020 (~$5K) only works </a:t>
            </a:r>
            <a:r>
              <a:rPr lang="en-US" sz="2400" dirty="0" smtClean="0">
                <a:solidFill>
                  <a:srgbClr val="EAEAEA"/>
                </a:solidFill>
              </a:rPr>
              <a:t>with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9600, which is water chilled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aseline="0" dirty="0" smtClean="0">
                <a:solidFill>
                  <a:srgbClr val="EAEAEA"/>
                </a:solidFill>
              </a:rPr>
              <a:t>Helium lines are typically ~$30/foot + couplings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8200-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29" y="2753762"/>
            <a:ext cx="3745365" cy="3831575"/>
          </a:xfrm>
          <a:prstGeom prst="rect">
            <a:avLst/>
          </a:prstGeom>
        </p:spPr>
      </p:pic>
      <p:pic>
        <p:nvPicPr>
          <p:cNvPr id="9" name="Picture 8" descr="9600-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266" y="2753762"/>
            <a:ext cx="2803436" cy="3831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4229" y="0"/>
            <a:ext cx="7772400" cy="106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Installation	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3070" y="1256322"/>
            <a:ext cx="3304287" cy="529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Compressor in pedestal.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  He lines in the equatorial mount need a 4-port rotary union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($~5K)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 Slack inside the el axis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solidFill>
                <a:srgbClr val="EAEAEA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 Cables need to come out here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nt_prof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57" y="952596"/>
            <a:ext cx="5205543" cy="560167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932682" y="4072693"/>
            <a:ext cx="5287264" cy="1739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9265" y="207086"/>
            <a:ext cx="7772400" cy="106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Timeline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9265" y="2222724"/>
            <a:ext cx="8426827" cy="393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Other people involved are Russ Keeney (design/concept) and  </a:t>
            </a:r>
            <a:r>
              <a:rPr lang="en-US" sz="2400" dirty="0" err="1" smtClean="0">
                <a:solidFill>
                  <a:srgbClr val="EAEAEA"/>
                </a:solidFill>
              </a:rPr>
              <a:t>Tomi</a:t>
            </a:r>
            <a:r>
              <a:rPr lang="en-US" sz="2400" dirty="0" smtClean="0">
                <a:solidFill>
                  <a:srgbClr val="EAEAEA"/>
                </a:solidFill>
              </a:rPr>
              <a:t> </a:t>
            </a:r>
            <a:r>
              <a:rPr lang="en-US" sz="2400" dirty="0" err="1" smtClean="0">
                <a:solidFill>
                  <a:srgbClr val="EAEAEA"/>
                </a:solidFill>
              </a:rPr>
              <a:t>Hovatta</a:t>
            </a:r>
            <a:r>
              <a:rPr lang="en-US" sz="2400" dirty="0" smtClean="0">
                <a:solidFill>
                  <a:srgbClr val="EAEAEA"/>
                </a:solidFill>
              </a:rPr>
              <a:t> (machining/installation)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EAEAEA"/>
                </a:solidFill>
              </a:rPr>
              <a:t>April/May</a:t>
            </a:r>
            <a:r>
              <a:rPr lang="en-US" sz="2400" dirty="0" smtClean="0">
                <a:solidFill>
                  <a:srgbClr val="EAEAEA"/>
                </a:solidFill>
              </a:rPr>
              <a:t>: </a:t>
            </a:r>
            <a:r>
              <a:rPr lang="en-US" sz="2400" dirty="0" smtClean="0">
                <a:solidFill>
                  <a:srgbClr val="EAEAEA"/>
                </a:solidFill>
              </a:rPr>
              <a:t>Inspection of telescope and design of cable </a:t>
            </a:r>
            <a:r>
              <a:rPr lang="en-US" sz="2400" dirty="0" err="1" smtClean="0">
                <a:solidFill>
                  <a:srgbClr val="EAEAEA"/>
                </a:solidFill>
              </a:rPr>
              <a:t>feedthroughs</a:t>
            </a:r>
            <a:endParaRPr lang="en-US" sz="2400" dirty="0" smtClean="0">
              <a:solidFill>
                <a:srgbClr val="EAEAEA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Order all helium cables/compressor/fridge head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baseline="0" dirty="0" smtClean="0">
                <a:solidFill>
                  <a:srgbClr val="EAEAEA"/>
                </a:solidFill>
              </a:rPr>
              <a:t>July-August</a:t>
            </a:r>
            <a:r>
              <a:rPr lang="en-US" sz="2400" baseline="0" dirty="0" smtClean="0">
                <a:solidFill>
                  <a:srgbClr val="EAEAEA"/>
                </a:solidFill>
              </a:rPr>
              <a:t>:</a:t>
            </a:r>
            <a:r>
              <a:rPr lang="en-US" sz="2400" dirty="0" smtClean="0">
                <a:solidFill>
                  <a:srgbClr val="EAEAEA"/>
                </a:solidFill>
              </a:rPr>
              <a:t>  </a:t>
            </a:r>
            <a:r>
              <a:rPr lang="en-US" sz="2400" dirty="0" smtClean="0">
                <a:solidFill>
                  <a:srgbClr val="EAEAEA"/>
                </a:solidFill>
              </a:rPr>
              <a:t>Machining of clamps/whatever else necessary for 	installing the lines</a:t>
            </a:r>
            <a:endParaRPr lang="en-US" sz="2400" dirty="0" smtClean="0">
              <a:solidFill>
                <a:srgbClr val="EAEAEA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EAEAEA"/>
                </a:solidFill>
              </a:rPr>
              <a:t>September</a:t>
            </a:r>
            <a:r>
              <a:rPr lang="en-US" sz="2400" b="1" smtClean="0">
                <a:solidFill>
                  <a:srgbClr val="EAEAEA"/>
                </a:solidFill>
              </a:rPr>
              <a:t>-October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Installation.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binary_wat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25" y="207086"/>
            <a:ext cx="1833311" cy="17947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192</Words>
  <Application>Microsoft Macintosh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Muchovej</dc:creator>
  <cp:lastModifiedBy>Stephen Muchovej</cp:lastModifiedBy>
  <cp:revision>4</cp:revision>
  <dcterms:created xsi:type="dcterms:W3CDTF">2012-03-16T15:58:57Z</dcterms:created>
  <dcterms:modified xsi:type="dcterms:W3CDTF">2012-03-16T15:59:25Z</dcterms:modified>
</cp:coreProperties>
</file>