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1"/>
  </p:notesMasterIdLst>
  <p:sldIdLst>
    <p:sldId id="256" r:id="rId2"/>
    <p:sldId id="295" r:id="rId3"/>
    <p:sldId id="314" r:id="rId4"/>
    <p:sldId id="315" r:id="rId5"/>
    <p:sldId id="316" r:id="rId6"/>
    <p:sldId id="317" r:id="rId7"/>
    <p:sldId id="318" r:id="rId8"/>
    <p:sldId id="296" r:id="rId9"/>
    <p:sldId id="28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3AEAB-12C3-467D-BA7A-DC3C10D45418}" type="datetimeFigureOut">
              <a:rPr lang="en-US" smtClean="0"/>
              <a:pPr/>
              <a:t>4/23/2011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87591-5545-492E-8E5C-E2EA5C44B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522CF-0E72-440A-927F-A649D2BC8568}" type="datetime1">
              <a:rPr lang="en-US" smtClean="0"/>
              <a:t>4/23/2011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Co-DR Meeting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7A44-BDCD-4F26-BD21-C0D2A6DD2A27}" type="datetime1">
              <a:rPr lang="en-US" smtClean="0"/>
              <a:t>4/23/2011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Co-DR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B102-2008-4E5B-9003-05EC260BBC0A}" type="datetime1">
              <a:rPr lang="en-US" smtClean="0"/>
              <a:t>4/23/2011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Co-DR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aiuteSun_new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42516" y="5914406"/>
            <a:ext cx="995553" cy="938594"/>
          </a:xfrm>
          <a:prstGeom prst="rect">
            <a:avLst/>
          </a:prstGeom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3DBE-6CE6-4C64-9F55-A3F903946681}" type="datetime1">
              <a:rPr lang="en-US" smtClean="0"/>
              <a:t>4/23/2011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en-US" smtClean="0"/>
              <a:t>OVSA Co-DR Meeting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47355" y="6234254"/>
            <a:ext cx="758952" cy="24688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875A-A989-409E-BA5C-137D42437EFB}" type="datetime1">
              <a:rPr lang="en-US" smtClean="0"/>
              <a:t>4/23/2011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Co-DR Meeting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1BB2-7502-40CD-B299-CD6D67BE2BC4}" type="datetime1">
              <a:rPr lang="en-US" smtClean="0"/>
              <a:t>4/23/2011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Co-DR Meeting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F3631-85B4-49C8-BDDB-C41AEAA96322}" type="datetime1">
              <a:rPr lang="en-US" smtClean="0"/>
              <a:t>4/23/2011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Co-DR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32C3-792E-46C3-B104-0CF6B9F51E5B}" type="datetime1">
              <a:rPr lang="en-US" smtClean="0"/>
              <a:t>4/23/2011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Co-DR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609C-8749-4BF9-A0E4-54C786E658A3}" type="datetime1">
              <a:rPr lang="en-US" smtClean="0"/>
              <a:t>4/23/2011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Co-DR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454B-744D-4941-998E-7C68686C52B3}" type="datetime1">
              <a:rPr lang="en-US" smtClean="0"/>
              <a:t>4/23/2011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Co-DR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D431-4F50-4BDA-A152-D1A73811F904}" type="datetime1">
              <a:rPr lang="en-US" smtClean="0"/>
              <a:t>4/23/2011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Co-DR Meeting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AEB56E7-A5F9-49E5-9208-D14904106FF1}" type="datetime1">
              <a:rPr lang="en-US" smtClean="0"/>
              <a:t>4/23/2011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OVSA Co-DR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iuteSun_outline_new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638" y="163449"/>
            <a:ext cx="2374011" cy="22381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EOVSA </a:t>
            </a:r>
            <a:r>
              <a:rPr lang="en-US" dirty="0" err="1" smtClean="0"/>
              <a:t>OVERview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en-US" dirty="0" smtClean="0"/>
              <a:t>GOALS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Co-DR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Dale E. Gary</a:t>
            </a:r>
          </a:p>
          <a:p>
            <a:r>
              <a:rPr lang="en-US" dirty="0" smtClean="0"/>
              <a:t>Professor, Physics, Center for Solar-Terrestrial Research</a:t>
            </a:r>
          </a:p>
          <a:p>
            <a:r>
              <a:rPr lang="en-US" dirty="0" smtClean="0"/>
              <a:t>New Jersey Institute of Technology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A1625-83E3-4FD7-BF21-F07A042F4E76}" type="datetime1">
              <a:rPr lang="en-US" smtClean="0"/>
              <a:t>4/23/2011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Co-DR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554162"/>
            <a:ext cx="8382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Goals of the Meeting</a:t>
            </a:r>
          </a:p>
          <a:p>
            <a:r>
              <a:rPr lang="en-US" dirty="0" smtClean="0"/>
              <a:t>Agenda</a:t>
            </a:r>
          </a:p>
          <a:p>
            <a:r>
              <a:rPr lang="en-US" dirty="0" smtClean="0"/>
              <a:t>Conceptual Design</a:t>
            </a:r>
          </a:p>
          <a:p>
            <a:r>
              <a:rPr lang="en-US" dirty="0" smtClean="0"/>
              <a:t>EOVSA System Overview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9DA5D-D75E-4D70-8F8A-5E67939B0B4A}" type="datetime1">
              <a:rPr lang="en-US" smtClean="0"/>
              <a:t>4/23/2011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Co-DR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the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1257300"/>
            <a:ext cx="8686800" cy="4772025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Investigate each system and subsystem at maximum level of detail.</a:t>
            </a:r>
          </a:p>
          <a:p>
            <a:r>
              <a:rPr lang="en-US" sz="2400" dirty="0" smtClean="0"/>
              <a:t>Identify and document interfaces for signals/data, control and monitoring.</a:t>
            </a:r>
          </a:p>
          <a:p>
            <a:r>
              <a:rPr lang="en-US" sz="2400" dirty="0" smtClean="0"/>
              <a:t>Consider system-level process intercommunication</a:t>
            </a:r>
          </a:p>
          <a:p>
            <a:pPr lvl="1"/>
            <a:r>
              <a:rPr lang="en-US" sz="2000" dirty="0" smtClean="0"/>
              <a:t>Completeness</a:t>
            </a:r>
          </a:p>
          <a:p>
            <a:pPr lvl="1"/>
            <a:r>
              <a:rPr lang="en-US" sz="2000" dirty="0" smtClean="0"/>
              <a:t>Timing</a:t>
            </a:r>
          </a:p>
          <a:p>
            <a:pPr lvl="1"/>
            <a:r>
              <a:rPr lang="en-US" sz="2000" dirty="0" smtClean="0"/>
              <a:t>Throughput</a:t>
            </a:r>
          </a:p>
          <a:p>
            <a:r>
              <a:rPr lang="en-US" sz="2400" dirty="0" smtClean="0"/>
              <a:t>Consider operational viability</a:t>
            </a:r>
          </a:p>
          <a:p>
            <a:pPr lvl="1"/>
            <a:r>
              <a:rPr lang="en-US" sz="2000" dirty="0" smtClean="0"/>
              <a:t>Operator interface and scheduler</a:t>
            </a:r>
          </a:p>
          <a:p>
            <a:pPr lvl="1"/>
            <a:r>
              <a:rPr lang="en-US" sz="2000" dirty="0" smtClean="0"/>
              <a:t>Calibration methods and flow</a:t>
            </a:r>
          </a:p>
          <a:p>
            <a:pPr lvl="1"/>
            <a:r>
              <a:rPr lang="en-US" sz="2000" dirty="0" smtClean="0"/>
              <a:t>Maintenance and spares</a:t>
            </a:r>
            <a:endParaRPr lang="en-US" sz="2000" dirty="0" smtClean="0"/>
          </a:p>
          <a:p>
            <a:r>
              <a:rPr lang="en-US" sz="2400" dirty="0" smtClean="0"/>
              <a:t>Consider data format, data quality, data volume, data analysis</a:t>
            </a: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E860-04F1-4F34-88E0-0E267076B5CB}" type="datetime1">
              <a:rPr lang="en-US" smtClean="0"/>
              <a:t>4/23/2011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Co-DR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Subsystem summaries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3DBE-6CE6-4C64-9F55-A3F903946681}" type="datetime1">
              <a:rPr lang="en-US" smtClean="0"/>
              <a:t>4/23/2011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Co-DR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0288" y="2109788"/>
            <a:ext cx="448627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Planning for Tuesday Work Sessions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Science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Work Sessions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3DBE-6CE6-4C64-9F55-A3F903946681}" type="datetime1">
              <a:rPr lang="en-US" smtClean="0"/>
              <a:t>4/23/2011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Co-DR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0763" y="2185988"/>
            <a:ext cx="44862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2163" y="3062288"/>
            <a:ext cx="49815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5500" y="5114925"/>
            <a:ext cx="49339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Assembling and Documenting the Concept</a:t>
            </a:r>
          </a:p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Testing and Wrap-Up</a:t>
            </a:r>
          </a:p>
          <a:p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3DBE-6CE6-4C64-9F55-A3F903946681}" type="datetime1">
              <a:rPr lang="en-US" smtClean="0"/>
              <a:t>4/23/2011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Co-DR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8900" y="2109788"/>
            <a:ext cx="38290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643313"/>
            <a:ext cx="36004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What is it?</a:t>
            </a:r>
          </a:p>
          <a:p>
            <a:pPr lvl="1"/>
            <a:r>
              <a:rPr lang="en-US" sz="2000" dirty="0" smtClean="0"/>
              <a:t>Putting together and documenting a plan that will work</a:t>
            </a:r>
          </a:p>
          <a:p>
            <a:pPr lvl="1"/>
            <a:r>
              <a:rPr lang="en-US" sz="2000" dirty="0" smtClean="0"/>
              <a:t>Identifying every part of the plan, and how the parts interact, leaving nothing out</a:t>
            </a:r>
          </a:p>
          <a:p>
            <a:pPr lvl="1"/>
            <a:r>
              <a:rPr lang="en-US" sz="2000" dirty="0" smtClean="0"/>
              <a:t>Identifying existing components (algorithms) that can do the job, but not to the level of part numbers (software elements)</a:t>
            </a:r>
          </a:p>
          <a:p>
            <a:r>
              <a:rPr lang="en-US" sz="2400" dirty="0" smtClean="0"/>
              <a:t>What to take away from the meeting</a:t>
            </a:r>
          </a:p>
          <a:p>
            <a:pPr lvl="1"/>
            <a:r>
              <a:rPr lang="en-US" sz="2000" dirty="0" smtClean="0"/>
              <a:t>Overview of entire system</a:t>
            </a:r>
          </a:p>
          <a:p>
            <a:pPr lvl="1"/>
            <a:r>
              <a:rPr lang="en-US" sz="2000" dirty="0" smtClean="0"/>
              <a:t>List of interface elements for each subsystem (number, type, ranges)</a:t>
            </a:r>
          </a:p>
          <a:p>
            <a:pPr lvl="1"/>
            <a:r>
              <a:rPr lang="en-US" sz="2000" dirty="0" smtClean="0"/>
              <a:t>Understanding of system timing requirements</a:t>
            </a:r>
          </a:p>
          <a:p>
            <a:pPr lvl="1"/>
            <a:r>
              <a:rPr lang="en-US" sz="2000" dirty="0" smtClean="0"/>
              <a:t>Priority list of issues to resolve</a:t>
            </a:r>
          </a:p>
          <a:p>
            <a:r>
              <a:rPr lang="en-US" sz="2400" dirty="0" smtClean="0"/>
              <a:t>What is next? Preliminary Design (part numbers, software, ready to purchase/implement for the prototype)</a:t>
            </a:r>
          </a:p>
          <a:p>
            <a:pPr lvl="1"/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3DBE-6CE6-4C64-9F55-A3F903946681}" type="datetime1">
              <a:rPr lang="en-US" smtClean="0"/>
              <a:t>4/23/2011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Co-DR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EOVSA System overview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25E5B-D734-41E8-A51B-BDD6F6E28E36}" type="datetime1">
              <a:rPr lang="en-US" smtClean="0"/>
              <a:t>4/23/2011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Co-DR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1609725"/>
            <a:ext cx="87820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wlocations-Distantshot.jpg"/>
          <p:cNvPicPr>
            <a:picLocks noChangeAspect="1"/>
          </p:cNvPicPr>
          <p:nvPr/>
        </p:nvPicPr>
        <p:blipFill>
          <a:blip r:embed="rId2" cstate="print"/>
          <a:srcRect l="28867" r="2271" b="34556"/>
          <a:stretch>
            <a:fillRect/>
          </a:stretch>
        </p:blipFill>
        <p:spPr>
          <a:xfrm>
            <a:off x="0" y="340431"/>
            <a:ext cx="9144000" cy="65175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array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C607-C41C-4D40-B4EF-15B18870B10F}" type="datetime1">
              <a:rPr lang="en-US" smtClean="0"/>
              <a:t>4/23/2011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Co-DR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lnDef>
      <a:spPr>
        <a:ln w="19050">
          <a:solidFill>
            <a:schemeClr val="tx1"/>
          </a:solidFill>
          <a:tailEnd type="arrow" w="med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2737</TotalTime>
  <Words>272</Words>
  <Application>Microsoft Office PowerPoint</Application>
  <PresentationFormat>On-screen Show (4:3)</PresentationFormat>
  <Paragraphs>76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Trek</vt:lpstr>
      <vt:lpstr>EOVSA OVERview and GOALS OF Co-DR</vt:lpstr>
      <vt:lpstr>outline</vt:lpstr>
      <vt:lpstr>Goals of the meeting</vt:lpstr>
      <vt:lpstr>Agenda</vt:lpstr>
      <vt:lpstr>Agenda</vt:lpstr>
      <vt:lpstr>Agenda</vt:lpstr>
      <vt:lpstr>Conceptual design</vt:lpstr>
      <vt:lpstr>EOVSA System overview</vt:lpstr>
      <vt:lpstr>final array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Dale</dc:creator>
  <cp:lastModifiedBy>Dale</cp:lastModifiedBy>
  <cp:revision>175</cp:revision>
  <dcterms:created xsi:type="dcterms:W3CDTF">2006-08-16T00:00:00Z</dcterms:created>
  <dcterms:modified xsi:type="dcterms:W3CDTF">2011-04-23T14:20:53Z</dcterms:modified>
</cp:coreProperties>
</file>