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7" r:id="rId5"/>
    <p:sldId id="258" r:id="rId6"/>
    <p:sldId id="259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>
            <a:lumMod val="6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06D0B-23AD-4831-BE32-60A0B8E4D7FF}" type="datetimeFigureOut">
              <a:rPr lang="en-US" smtClean="0"/>
              <a:t>4/24/2011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1CBDB-47A3-4F8D-BA69-4A2D8F0034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 smtClean="0"/>
              <a:t>Digital FX correlator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Samuel </a:t>
            </a:r>
            <a:r>
              <a:rPr lang="en-US" dirty="0" err="1" smtClean="0">
                <a:solidFill>
                  <a:schemeClr val="tx1"/>
                </a:solidFill>
              </a:rPr>
              <a:t>Tun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working\EOVSA\OVS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219200"/>
            <a:ext cx="6606540" cy="442341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05000" y="405825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FASR Subsystem </a:t>
            </a:r>
            <a:r>
              <a:rPr lang="en-US" sz="3200" dirty="0" err="1" smtClean="0"/>
              <a:t>Testbed</a:t>
            </a:r>
            <a:r>
              <a:rPr lang="en-US" sz="3200" dirty="0" smtClean="0"/>
              <a:t> (FST)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715000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1-9 GHz in 500 MHz band recorded at 1 GS/s from each antenna.</a:t>
            </a:r>
          </a:p>
          <a:p>
            <a:pPr algn="ctr"/>
            <a:r>
              <a:rPr lang="en-US" sz="2000" dirty="0" smtClean="0"/>
              <a:t>Correlation carried out offline via FOCIS (Z. Liu)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working\EOVSA\Roach_v1_02_pr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944486"/>
            <a:ext cx="4212059" cy="3160914"/>
          </a:xfrm>
          <a:prstGeom prst="rect">
            <a:avLst/>
          </a:prstGeom>
          <a:noFill/>
        </p:spPr>
      </p:pic>
      <p:pic>
        <p:nvPicPr>
          <p:cNvPr id="5123" name="Picture 3" descr="C:\working\EOVSA\800px-Ibob_v1_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2240890"/>
            <a:ext cx="4389120" cy="294071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34000" y="532507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Xilinx </a:t>
            </a:r>
            <a:r>
              <a:rPr lang="en-US" dirty="0" err="1" smtClean="0"/>
              <a:t>Virtex</a:t>
            </a:r>
            <a:r>
              <a:rPr lang="en-US" dirty="0" smtClean="0"/>
              <a:t>-II Pro 2VP50 FPGA</a:t>
            </a:r>
          </a:p>
          <a:p>
            <a:r>
              <a:rPr lang="en-US" dirty="0" smtClean="0"/>
              <a:t>- 232 18-kbit </a:t>
            </a:r>
            <a:r>
              <a:rPr lang="en-US" dirty="0" err="1" smtClean="0"/>
              <a:t>BlockRAMs</a:t>
            </a:r>
            <a:endParaRPr lang="en-US" dirty="0" smtClean="0"/>
          </a:p>
          <a:p>
            <a:r>
              <a:rPr lang="en-US" dirty="0" smtClean="0"/>
              <a:t>- 2x CX4 10Gbps connectors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32507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Xilinx </a:t>
            </a:r>
            <a:r>
              <a:rPr lang="en-US" dirty="0" err="1" smtClean="0"/>
              <a:t>Virtex</a:t>
            </a:r>
            <a:r>
              <a:rPr lang="en-US" dirty="0" smtClean="0"/>
              <a:t> 5 SX95T FPGA</a:t>
            </a:r>
          </a:p>
          <a:p>
            <a:r>
              <a:rPr lang="en-US" dirty="0" smtClean="0"/>
              <a:t>- </a:t>
            </a:r>
            <a:r>
              <a:rPr lang="en-US" dirty="0" smtClean="0"/>
              <a:t>244 36-kbit </a:t>
            </a:r>
            <a:r>
              <a:rPr lang="en-US" dirty="0" err="1" smtClean="0"/>
              <a:t>BlockRAMs</a:t>
            </a:r>
            <a:endParaRPr lang="en-US" dirty="0" smtClean="0"/>
          </a:p>
          <a:p>
            <a:r>
              <a:rPr lang="en-US" dirty="0" smtClean="0"/>
              <a:t>- 4x CX4 10Gbps connectors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13671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ROACH I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3246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IBOB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4058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CASPER Group Software and Hardware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working\EOVSA\Flow_In2FF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320" y="1036320"/>
            <a:ext cx="7040880" cy="544068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143000" y="4058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Current Design: f-engine on ROACH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working\EOVSA\Flow_FFT2IBO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320" y="1036320"/>
            <a:ext cx="7040880" cy="544068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0" y="457200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Current Design: f-engine on ROACH (cont.)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working\EOVSA\Xeng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6320" y="1036320"/>
            <a:ext cx="7040880" cy="544068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3000" y="4058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Current Design: x-engine on IBOB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working\EOVSA\RoachI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447800"/>
            <a:ext cx="5080000" cy="3810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10000" y="7575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ROACH II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743670"/>
            <a:ext cx="388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/>
              <a:t>Xilinx </a:t>
            </a:r>
            <a:r>
              <a:rPr lang="en-US" sz="2000" dirty="0" err="1" smtClean="0"/>
              <a:t>Virtex</a:t>
            </a:r>
            <a:r>
              <a:rPr lang="en-US" sz="2000" dirty="0" smtClean="0"/>
              <a:t> 5 SX95T FPGA</a:t>
            </a:r>
          </a:p>
          <a:p>
            <a:r>
              <a:rPr lang="en-US" sz="2000" dirty="0" smtClean="0"/>
              <a:t>- 1520 Kb max distributed memory</a:t>
            </a:r>
          </a:p>
          <a:p>
            <a:r>
              <a:rPr lang="en-US" sz="2000" dirty="0" smtClean="0"/>
              <a:t>- </a:t>
            </a:r>
            <a:r>
              <a:rPr lang="en-US" sz="2000" dirty="0" smtClean="0"/>
              <a:t>244 36-kb </a:t>
            </a:r>
            <a:r>
              <a:rPr lang="en-US" sz="2000" dirty="0" err="1" smtClean="0"/>
              <a:t>BlockRAMs</a:t>
            </a:r>
            <a:endParaRPr lang="en-US" sz="2000" dirty="0" smtClean="0"/>
          </a:p>
          <a:p>
            <a:r>
              <a:rPr lang="en-US" sz="2000" dirty="0" smtClean="0"/>
              <a:t>- 4 CX4 10Gbps connectors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953000" y="1695271"/>
            <a:ext cx="3962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/>
              <a:t>Xilinx </a:t>
            </a:r>
            <a:r>
              <a:rPr lang="en-US" sz="2000" dirty="0" err="1" smtClean="0"/>
              <a:t>Virtex</a:t>
            </a:r>
            <a:r>
              <a:rPr lang="en-US" sz="2000" dirty="0" smtClean="0"/>
              <a:t> 6 SX475T FPGA</a:t>
            </a:r>
          </a:p>
          <a:p>
            <a:r>
              <a:rPr lang="en-US" sz="2000" dirty="0" smtClean="0"/>
              <a:t>- 7640 Kb max distributed memory</a:t>
            </a:r>
          </a:p>
          <a:p>
            <a:r>
              <a:rPr lang="en-US" sz="2000" dirty="0" smtClean="0"/>
              <a:t>- </a:t>
            </a:r>
            <a:r>
              <a:rPr lang="en-US" sz="2000" dirty="0" smtClean="0"/>
              <a:t>1064 36-kb </a:t>
            </a:r>
            <a:r>
              <a:rPr lang="en-US" sz="2000" dirty="0" err="1" smtClean="0"/>
              <a:t>BlockRAMs</a:t>
            </a:r>
            <a:endParaRPr lang="en-US" sz="2000" dirty="0" smtClean="0"/>
          </a:p>
          <a:p>
            <a:r>
              <a:rPr lang="en-US" sz="2000" dirty="0" smtClean="0"/>
              <a:t>- Up to 8 CX4 10Gbps connectors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1062335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ROACH II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066800"/>
            <a:ext cx="16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ROACH I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4058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Salient Issues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337608"/>
            <a:ext cx="6705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sz="2000" dirty="0" smtClean="0"/>
              <a:t>Time delay implementation, including synchronized input from tables to register, fine delay implementation, and input flow disruptions</a:t>
            </a:r>
          </a:p>
          <a:p>
            <a:pPr>
              <a:buFontTx/>
              <a:buChar char="-"/>
            </a:pPr>
            <a:r>
              <a:rPr lang="en-US" sz="2000" dirty="0"/>
              <a:t> </a:t>
            </a:r>
            <a:r>
              <a:rPr lang="en-US" sz="2000" dirty="0" smtClean="0"/>
              <a:t>Power/power2 synchronization to FFT output, or where to put RFI excision logic. </a:t>
            </a:r>
          </a:p>
          <a:p>
            <a:pPr>
              <a:buFontTx/>
              <a:buChar char="-"/>
            </a:pPr>
            <a:r>
              <a:rPr lang="en-US" sz="2000" dirty="0"/>
              <a:t> </a:t>
            </a:r>
            <a:r>
              <a:rPr lang="en-US" sz="2000" dirty="0" smtClean="0"/>
              <a:t>Design on Fabric issues should not exist on ROACH II, although design optimization will be a goal of my visit to the CASPER group.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206</Words>
  <Application>Microsoft Office PowerPoint</Application>
  <PresentationFormat>On-screen Show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Digital FX correlator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New Jersey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FX correlator</dc:title>
  <dc:creator>Samuel D. Tun</dc:creator>
  <cp:lastModifiedBy>Samuel D. Tun</cp:lastModifiedBy>
  <cp:revision>29</cp:revision>
  <dcterms:created xsi:type="dcterms:W3CDTF">2011-04-25T03:14:25Z</dcterms:created>
  <dcterms:modified xsi:type="dcterms:W3CDTF">2011-04-25T10:28:12Z</dcterms:modified>
</cp:coreProperties>
</file>