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80" r:id="rId3"/>
    <p:sldId id="289" r:id="rId4"/>
    <p:sldId id="298" r:id="rId5"/>
    <p:sldId id="300" r:id="rId6"/>
    <p:sldId id="299" r:id="rId7"/>
    <p:sldId id="301" r:id="rId8"/>
    <p:sldId id="302" r:id="rId9"/>
    <p:sldId id="303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3AEAB-12C3-467D-BA7A-DC3C10D45418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87591-5545-492E-8E5C-E2EA5C44B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aiuteSun_new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82712" y="5550408"/>
            <a:ext cx="995553" cy="938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iuteSun_outline_ne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38" y="163449"/>
            <a:ext cx="2374011" cy="2238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Eovsa</a:t>
            </a:r>
            <a:r>
              <a:rPr lang="en-US" dirty="0" smtClean="0"/>
              <a:t> Site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Kjell</a:t>
            </a:r>
            <a:r>
              <a:rPr lang="en-US" dirty="0" smtClean="0"/>
              <a:t> </a:t>
            </a:r>
            <a:r>
              <a:rPr lang="en-US" dirty="0" err="1" smtClean="0"/>
              <a:t>Nelin</a:t>
            </a:r>
            <a:endParaRPr lang="en-US" dirty="0" smtClean="0"/>
          </a:p>
          <a:p>
            <a:r>
              <a:rPr lang="en-US" dirty="0" smtClean="0"/>
              <a:t>OVSA Site Manager, Center for Solar-Terrestrial Research</a:t>
            </a:r>
          </a:p>
          <a:p>
            <a:r>
              <a:rPr lang="en-US" dirty="0" smtClean="0"/>
              <a:t>New Jersey Institute of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+ Archaeologist</a:t>
            </a:r>
            <a:endParaRPr lang="en-US" dirty="0"/>
          </a:p>
        </p:txBody>
      </p:sp>
      <p:pic>
        <p:nvPicPr>
          <p:cNvPr id="4" name="Content Placeholder 3" descr="Archaeolog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7196" y="1554163"/>
            <a:ext cx="606200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Eovsa</a:t>
            </a:r>
            <a:r>
              <a:rPr lang="en-US" dirty="0" smtClean="0"/>
              <a:t> Site development</a:t>
            </a:r>
            <a:endParaRPr lang="en-US" dirty="0"/>
          </a:p>
        </p:txBody>
      </p:sp>
      <p:pic>
        <p:nvPicPr>
          <p:cNvPr id="17" name="Picture 16" descr="Sign1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8750" t="18281" r="48008" b="32500"/>
          <a:stretch>
            <a:fillRect/>
          </a:stretch>
        </p:blipFill>
        <p:spPr>
          <a:xfrm>
            <a:off x="4610100" y="2371725"/>
            <a:ext cx="3514725" cy="30003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survey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44612" y="1958952"/>
            <a:ext cx="4867272" cy="36354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285875" y="6267450"/>
            <a:ext cx="2660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Surveying Inner Antennas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67350" y="5457825"/>
            <a:ext cx="176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 for Building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contacting contractors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conduit runs for entire system</a:t>
            </a:r>
          </a:p>
          <a:p>
            <a:pPr lvl="1"/>
            <a:r>
              <a:rPr lang="en-US" dirty="0" smtClean="0"/>
              <a:t>Determine diameter and length of all runs</a:t>
            </a:r>
          </a:p>
          <a:p>
            <a:pPr lvl="1"/>
            <a:r>
              <a:rPr lang="en-US" dirty="0" smtClean="0"/>
              <a:t>Determine possible expansion/future needs</a:t>
            </a:r>
          </a:p>
          <a:p>
            <a:r>
              <a:rPr lang="en-US" dirty="0" smtClean="0"/>
              <a:t>Design concrete pads</a:t>
            </a:r>
          </a:p>
          <a:p>
            <a:pPr lvl="1"/>
            <a:r>
              <a:rPr lang="en-US" dirty="0" smtClean="0"/>
              <a:t>13 antenna sites</a:t>
            </a:r>
          </a:p>
          <a:p>
            <a:pPr lvl="1"/>
            <a:r>
              <a:rPr lang="en-US" dirty="0" smtClean="0"/>
              <a:t>Breakout shed</a:t>
            </a:r>
          </a:p>
          <a:p>
            <a:pPr lvl="1"/>
            <a:r>
              <a:rPr lang="en-US" dirty="0" smtClean="0"/>
              <a:t>Transformer </a:t>
            </a:r>
            <a:r>
              <a:rPr lang="en-US" dirty="0" smtClean="0"/>
              <a:t>platforms </a:t>
            </a:r>
            <a:r>
              <a:rPr lang="en-US" dirty="0" smtClean="0"/>
              <a:t>at shed &amp; building</a:t>
            </a:r>
          </a:p>
          <a:p>
            <a:pPr lvl="1"/>
            <a:r>
              <a:rPr lang="en-US" dirty="0" smtClean="0"/>
              <a:t>Pads for solar power systems at 12 &amp; 13?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work starts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Caltech/NJIT MOU (now in progress)</a:t>
            </a:r>
          </a:p>
          <a:p>
            <a:r>
              <a:rPr lang="en-US" dirty="0" smtClean="0"/>
              <a:t>DWP final go-ahead (by July 1, hopefully earlier)</a:t>
            </a:r>
          </a:p>
          <a:p>
            <a:r>
              <a:rPr lang="en-US" dirty="0" smtClean="0"/>
              <a:t>Obtain EPA permit for SWPPP (by July 1)</a:t>
            </a:r>
          </a:p>
          <a:p>
            <a:r>
              <a:rPr lang="en-US" dirty="0" smtClean="0"/>
              <a:t>Identify and schedule biologist (bird nesting)</a:t>
            </a:r>
          </a:p>
          <a:p>
            <a:r>
              <a:rPr lang="en-US" dirty="0" smtClean="0"/>
              <a:t>Arrange archeologist schedule</a:t>
            </a:r>
          </a:p>
          <a:p>
            <a:r>
              <a:rPr lang="en-US" dirty="0" smtClean="0"/>
              <a:t>Identify and schedule contractors, with all paperwork done to permit them to work</a:t>
            </a:r>
          </a:p>
          <a:p>
            <a:r>
              <a:rPr lang="en-US" dirty="0" smtClean="0"/>
              <a:t>Identify and purchase materials not provided by contractors.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contractors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be contacted in May:</a:t>
            </a:r>
          </a:p>
          <a:p>
            <a:pPr lvl="1"/>
            <a:r>
              <a:rPr lang="en-US" dirty="0" smtClean="0"/>
              <a:t>Grading/Road contractor</a:t>
            </a:r>
          </a:p>
          <a:p>
            <a:pPr lvl="1"/>
            <a:r>
              <a:rPr lang="en-US" dirty="0" smtClean="0"/>
              <a:t>Trenching/conduit contractor</a:t>
            </a:r>
          </a:p>
          <a:p>
            <a:pPr lvl="1"/>
            <a:r>
              <a:rPr lang="en-US" dirty="0" smtClean="0"/>
              <a:t>Concrete contractor</a:t>
            </a:r>
          </a:p>
          <a:p>
            <a:pPr lvl="1"/>
            <a:r>
              <a:rPr lang="en-US" dirty="0" smtClean="0"/>
              <a:t>Fencing contractor</a:t>
            </a:r>
          </a:p>
          <a:p>
            <a:pPr lvl="1"/>
            <a:r>
              <a:rPr lang="en-US" dirty="0" smtClean="0"/>
              <a:t>Building contractor (handled by NJIT/CIT?)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construction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Construction period Aug. 5 – Dec. 15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Above dates may be modified due to weather</a:t>
            </a:r>
          </a:p>
          <a:p>
            <a:r>
              <a:rPr lang="en-US" sz="2400" dirty="0" smtClean="0"/>
              <a:t>Once ground disturbances are over, we can proceed with construction of breakout shed, installation of cables, solar power, etc.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4151" y="2021290"/>
          <a:ext cx="7538800" cy="2722160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51828"/>
                <a:gridCol w="1672743"/>
                <a:gridCol w="1099886"/>
                <a:gridCol w="2314343"/>
              </a:tblGrid>
              <a:tr h="3402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Task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Duration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Arch/Tribe Monitor?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34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Bird Survey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1-Aug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day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34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Grading/Clearing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8-Aug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Yes, 1 day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34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Trenching/Conduit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15-Aug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Yes, 1 day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34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Road Improvement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22-Aug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34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Excavate for concrete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29-Aug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Yes, 1 day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34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Pour concrete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5-Sep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days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3402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Install fences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14-Sep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days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17490" marR="17490" marT="174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roads</a:t>
            </a:r>
            <a:endParaRPr lang="en-US" dirty="0"/>
          </a:p>
        </p:txBody>
      </p:sp>
      <p:pic>
        <p:nvPicPr>
          <p:cNvPr id="4" name="Content Placeholder 3" descr="Archaeolog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7196" y="1554163"/>
            <a:ext cx="6062007" cy="4525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pic>
        <p:nvPicPr>
          <p:cNvPr id="4" name="Content Placeholder 3" descr="Archaeolog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7196" y="1554163"/>
            <a:ext cx="6062007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Trenches/conduit</a:t>
            </a:r>
            <a:endParaRPr lang="en-US" dirty="0"/>
          </a:p>
        </p:txBody>
      </p:sp>
      <p:pic>
        <p:nvPicPr>
          <p:cNvPr id="4" name="Content Placeholder 3" descr="Archaeologi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7196" y="1554163"/>
            <a:ext cx="6062007" cy="4525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19050">
          <a:solidFill>
            <a:schemeClr val="tx1"/>
          </a:solidFill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2113</TotalTime>
  <Words>265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Eovsa Site development</vt:lpstr>
      <vt:lpstr>Eovsa Site development</vt:lpstr>
      <vt:lpstr>Before contacting contractors</vt:lpstr>
      <vt:lpstr>Before work starts</vt:lpstr>
      <vt:lpstr>contractors</vt:lpstr>
      <vt:lpstr>Schedule of construction</vt:lpstr>
      <vt:lpstr>New roads</vt:lpstr>
      <vt:lpstr>grading</vt:lpstr>
      <vt:lpstr>Trenches/conduit</vt:lpstr>
      <vt:lpstr>Trench + Archaeologist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</dc:creator>
  <cp:lastModifiedBy>Dale</cp:lastModifiedBy>
  <cp:revision>109</cp:revision>
  <dcterms:created xsi:type="dcterms:W3CDTF">2006-08-16T00:00:00Z</dcterms:created>
  <dcterms:modified xsi:type="dcterms:W3CDTF">2011-04-22T18:44:41Z</dcterms:modified>
</cp:coreProperties>
</file>