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11/4/2011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vsa.njit.edu/svn/eovsa/trunk/doc/EOVSA%20Fiber%20Optic%20Link%20Issues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vsa.njit.edu/svn/eovsa/trunk/doc/OptilabRFoverOptReport_v2.pdf" TargetMode="External"/><Relationship Id="rId5" Type="http://schemas.openxmlformats.org/officeDocument/2006/relationships/hyperlink" Target="http://www.optilab.com/images/datasheets/LT-25-M_Productsheet.pdf" TargetMode="External"/><Relationship Id="rId4" Type="http://schemas.openxmlformats.org/officeDocument/2006/relationships/hyperlink" Target="http://www.optilab.com/images/datasheets/LR-30-M_Productsheet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EOVSA </a:t>
            </a:r>
            <a:r>
              <a:rPr lang="en-US" dirty="0" smtClean="0"/>
              <a:t>fiber-optic transmission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54162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Optilab</a:t>
            </a:r>
            <a:r>
              <a:rPr lang="en-US" dirty="0" smtClean="0"/>
              <a:t> RF optical Links</a:t>
            </a:r>
          </a:p>
          <a:p>
            <a:r>
              <a:rPr lang="en-US" dirty="0" smtClean="0"/>
              <a:t>Multiplexing</a:t>
            </a:r>
          </a:p>
          <a:p>
            <a:r>
              <a:rPr lang="en-US" dirty="0" smtClean="0"/>
              <a:t>RF Link Budget</a:t>
            </a:r>
          </a:p>
          <a:p>
            <a:r>
              <a:rPr lang="en-US" dirty="0" smtClean="0"/>
              <a:t>Ethernet over Fiber</a:t>
            </a:r>
          </a:p>
          <a:p>
            <a:r>
              <a:rPr lang="en-US" dirty="0" smtClean="0"/>
              <a:t>Fiber Choices</a:t>
            </a:r>
          </a:p>
          <a:p>
            <a:r>
              <a:rPr lang="en-US" dirty="0" smtClean="0"/>
              <a:t>Fiber Handling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76375" y="5238750"/>
            <a:ext cx="6345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hlinkClick r:id="rId2"/>
              </a:rPr>
              <a:t>https://ovsa.njit.edu/svn/eovsa/trunk/doc/EOVSA%20Fiber%20Optic%20Link%20Issues.docx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Optilab</a:t>
            </a:r>
            <a:r>
              <a:rPr lang="en-US" dirty="0" smtClean="0"/>
              <a:t> RF optical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5972175" cy="48180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err="1" smtClean="0"/>
              <a:t>Optilab</a:t>
            </a:r>
            <a:r>
              <a:rPr lang="en-US" sz="2400" dirty="0" smtClean="0"/>
              <a:t> LT-25-M transmitter—1550 nm, 0.01-30 GHz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Optilab</a:t>
            </a:r>
            <a:r>
              <a:rPr lang="en-US" sz="2400" dirty="0" smtClean="0"/>
              <a:t> LR-30-M receiver—0.01-31 GHz</a:t>
            </a:r>
          </a:p>
          <a:p>
            <a:endParaRPr lang="en-US" sz="2400" dirty="0" smtClean="0"/>
          </a:p>
          <a:p>
            <a:r>
              <a:rPr lang="en-US" sz="2400" dirty="0" smtClean="0"/>
              <a:t>Adopted for use in Caltech’s </a:t>
            </a:r>
            <a:r>
              <a:rPr lang="en-US" sz="2400" dirty="0" err="1" smtClean="0"/>
              <a:t>KuPol</a:t>
            </a:r>
            <a:r>
              <a:rPr lang="en-US" sz="2400" dirty="0" smtClean="0"/>
              <a:t> system, characterized by O.G. King and K.S. </a:t>
            </a:r>
            <a:r>
              <a:rPr lang="en-US" sz="2400" dirty="0" err="1" smtClean="0"/>
              <a:t>Karkare</a:t>
            </a:r>
            <a:r>
              <a:rPr lang="en-US" sz="2400" dirty="0" smtClean="0"/>
              <a:t> in “</a:t>
            </a:r>
            <a:r>
              <a:rPr lang="en-US" sz="2400" dirty="0" err="1" smtClean="0"/>
              <a:t>KuPol</a:t>
            </a:r>
            <a:r>
              <a:rPr lang="en-US" sz="2400" dirty="0" smtClean="0"/>
              <a:t> Optical Link Report, rev. 2”</a:t>
            </a:r>
          </a:p>
          <a:p>
            <a:endParaRPr lang="en-US" sz="2400" dirty="0" smtClean="0"/>
          </a:p>
          <a:p>
            <a:r>
              <a:rPr lang="en-US" sz="2400" dirty="0" smtClean="0"/>
              <a:t>Significant advantage in cost over competing units</a:t>
            </a:r>
          </a:p>
          <a:p>
            <a:r>
              <a:rPr lang="en-US" sz="2400" dirty="0" smtClean="0"/>
              <a:t>We have purchased two links with multiplexing for testing, but have not yet started working with it—suggest that we ship it to Wes for characterization at NRAO.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42636" y="1190625"/>
            <a:ext cx="2801364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 cstate="print"/>
          <a:srcRect l="6717" t="9745" r="5648" b="3944"/>
          <a:stretch>
            <a:fillRect/>
          </a:stretch>
        </p:blipFill>
        <p:spPr bwMode="auto">
          <a:xfrm>
            <a:off x="6829424" y="3524250"/>
            <a:ext cx="1933575" cy="14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43064" y="2808862"/>
            <a:ext cx="48822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hlinkClick r:id="rId4"/>
              </a:rPr>
              <a:t>http://www.optilab.com/images/datasheets/LR-30-M_Productsheet.pdf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2143125"/>
            <a:ext cx="4848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hlinkClick r:id="rId5"/>
              </a:rPr>
              <a:t>http://www.optilab.com/images/datasheets/LT-25-M_Productsheet.pdf</a:t>
            </a:r>
            <a:endParaRPr lang="en-US" sz="1200" dirty="0"/>
          </a:p>
        </p:txBody>
      </p:sp>
      <p:sp>
        <p:nvSpPr>
          <p:cNvPr id="12" name="TextBox 11">
            <a:hlinkClick r:id="rId6"/>
          </p:cNvPr>
          <p:cNvSpPr txBox="1"/>
          <p:nvPr/>
        </p:nvSpPr>
        <p:spPr>
          <a:xfrm>
            <a:off x="733425" y="4019550"/>
            <a:ext cx="51208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hlinkClick r:id="rId6"/>
              </a:rPr>
              <a:t>https://ovsa.njit.edu/svn/eovsa/trunk/doc/OptilabRFoverOptReport_v2.pdf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515350" cy="4525963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Optilab</a:t>
            </a:r>
            <a:r>
              <a:rPr lang="en-US" sz="2000" dirty="0" smtClean="0"/>
              <a:t> provides the option to tune the transmitters to slightly different frequencies, which then allows use of </a:t>
            </a:r>
            <a:r>
              <a:rPr lang="en-US" sz="2000" dirty="0" err="1" smtClean="0"/>
              <a:t>mux</a:t>
            </a:r>
            <a:r>
              <a:rPr lang="en-US" sz="2000" dirty="0" smtClean="0"/>
              <a:t>/</a:t>
            </a:r>
            <a:r>
              <a:rPr lang="en-US" sz="2000" dirty="0" err="1" smtClean="0"/>
              <a:t>demux</a:t>
            </a:r>
            <a:r>
              <a:rPr lang="en-US" sz="2000" dirty="0" smtClean="0"/>
              <a:t> units for multiplexing two RF signals on the same fiber.</a:t>
            </a:r>
          </a:p>
          <a:p>
            <a:r>
              <a:rPr lang="en-US" sz="2000" dirty="0" smtClean="0"/>
              <a:t>We have plenty of fiber, so do not have to do this, but the cost is low and there could be advantages to putting both X and Y polarization signals on a single fiber.</a:t>
            </a:r>
          </a:p>
          <a:p>
            <a:pPr lvl="1"/>
            <a:r>
              <a:rPr lang="en-US" sz="1800" dirty="0" smtClean="0"/>
              <a:t>It will give a stable differential phase against thermal variations between the two polarizations, which could simplify calibration and polarization correction.</a:t>
            </a:r>
          </a:p>
          <a:p>
            <a:pPr lvl="1"/>
            <a:r>
              <a:rPr lang="en-US" sz="1800" dirty="0" smtClean="0"/>
              <a:t>It will provide additional fiber spares in case they are needed.</a:t>
            </a:r>
          </a:p>
          <a:p>
            <a:r>
              <a:rPr lang="en-US" sz="2000" dirty="0" smtClean="0"/>
              <a:t>Potential downsides are additional space needed in the front end, and slight ($600/link-pair) extra cost.</a:t>
            </a:r>
          </a:p>
          <a:p>
            <a:r>
              <a:rPr lang="en-US" sz="2000" dirty="0" smtClean="0"/>
              <a:t>Using the </a:t>
            </a:r>
            <a:r>
              <a:rPr lang="en-US" sz="2000" dirty="0" err="1" smtClean="0"/>
              <a:t>mux</a:t>
            </a:r>
            <a:r>
              <a:rPr lang="en-US" sz="2000" dirty="0" smtClean="0"/>
              <a:t>/</a:t>
            </a:r>
            <a:r>
              <a:rPr lang="en-US" sz="2000" dirty="0" err="1" smtClean="0"/>
              <a:t>demux</a:t>
            </a:r>
            <a:r>
              <a:rPr lang="en-US" sz="2000" dirty="0" smtClean="0"/>
              <a:t>, only one RF fiber is needed per antenna. 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Rf</a:t>
            </a:r>
            <a:r>
              <a:rPr lang="en-US" dirty="0" smtClean="0"/>
              <a:t> link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656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Identical links will be used for the 2.1 m antennas and the 27-m antennas.  When pointed off the Sun, and assuming nominal 400 K and 50 K system temperature, the input power on blank sky will be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According to Oliver King’s measurements, the “sweet spot” in linearity for the link is about 7 </a:t>
            </a:r>
            <a:r>
              <a:rPr lang="en-US" sz="2000" dirty="0" err="1" smtClean="0"/>
              <a:t>dBm</a:t>
            </a:r>
            <a:endParaRPr lang="en-US" sz="2000" dirty="0" smtClean="0"/>
          </a:p>
          <a:p>
            <a:r>
              <a:rPr lang="en-US" sz="2000" dirty="0" smtClean="0"/>
              <a:t>Thus, we need 77 dB of gain in the 27-m front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ends, and 86 dB in the 2.1 m front ends.</a:t>
            </a:r>
          </a:p>
          <a:p>
            <a:r>
              <a:rPr lang="en-US" sz="2000" dirty="0" smtClean="0"/>
              <a:t>On the Sun, the 2.1 m front ends must have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excellent gain control to keep the power within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5 dB to stay in this linear range. </a:t>
            </a:r>
          </a:p>
          <a:p>
            <a:r>
              <a:rPr lang="en-US" sz="2000" dirty="0" smtClean="0"/>
              <a:t>The fiber link gain is -26 dB ± 2 dB. </a:t>
            </a: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2619375" y="2552700"/>
          <a:ext cx="4071938" cy="685800"/>
        </p:xfrm>
        <a:graphic>
          <a:graphicData uri="http://schemas.openxmlformats.org/presentationml/2006/ole">
            <p:oleObj spid="_x0000_s46081" name="Equation" r:id="rId3" imgW="2717800" imgH="457200" progId="Equation.DSMT4">
              <p:embed/>
            </p:oleObj>
          </a:graphicData>
        </a:graphic>
      </p:graphicFrame>
      <p:pic>
        <p:nvPicPr>
          <p:cNvPr id="9" name="Picture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8825" y="3719624"/>
            <a:ext cx="3005137" cy="27954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and 1 </a:t>
            </a:r>
            <a:r>
              <a:rPr lang="en-US" dirty="0" err="1" smtClean="0"/>
              <a:t>pps</a:t>
            </a:r>
            <a:r>
              <a:rPr lang="en-US" dirty="0" smtClean="0"/>
              <a:t> over fiber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The design calls for </a:t>
            </a:r>
            <a:r>
              <a:rPr lang="en-US" sz="2000" dirty="0" err="1" smtClean="0"/>
              <a:t>ethernet</a:t>
            </a:r>
            <a:r>
              <a:rPr lang="en-US" sz="2000" dirty="0" smtClean="0"/>
              <a:t> over fiber to all antennas, with a minimum three-port switch in the antenna control boxes.</a:t>
            </a:r>
          </a:p>
          <a:p>
            <a:r>
              <a:rPr lang="en-US" sz="2000" dirty="0" smtClean="0"/>
              <a:t>Wes </a:t>
            </a:r>
            <a:r>
              <a:rPr lang="en-US" sz="2000" dirty="0" err="1" smtClean="0"/>
              <a:t>Grammer</a:t>
            </a:r>
            <a:r>
              <a:rPr lang="en-US" sz="2000" dirty="0" smtClean="0"/>
              <a:t> has found a number of options, with one from </a:t>
            </a:r>
            <a:r>
              <a:rPr lang="en-US" sz="2000" dirty="0" err="1" smtClean="0"/>
              <a:t>Moxa</a:t>
            </a:r>
            <a:r>
              <a:rPr lang="en-US" sz="2000" dirty="0" smtClean="0"/>
              <a:t> being the cheapest ($419) and best fit (DIN-mounted, 24 VDC) for this application.</a:t>
            </a:r>
          </a:p>
          <a:p>
            <a:r>
              <a:rPr lang="en-US" sz="2000" dirty="0" smtClean="0"/>
              <a:t>The four 10/100 ports of the </a:t>
            </a:r>
            <a:r>
              <a:rPr lang="en-US" sz="2000" dirty="0" err="1" smtClean="0"/>
              <a:t>Moxa</a:t>
            </a:r>
            <a:r>
              <a:rPr lang="en-US" sz="2000" dirty="0" smtClean="0"/>
              <a:t> EDS-205A-S-SC-T  will permit the creation of a LAN in each controller, one to </a:t>
            </a:r>
            <a:r>
              <a:rPr lang="en-US" sz="2000" dirty="0" err="1" smtClean="0"/>
              <a:t>cRIO</a:t>
            </a:r>
            <a:r>
              <a:rPr lang="en-US" sz="2000" dirty="0" smtClean="0"/>
              <a:t>, one to antenna control module, and one to connect a laptop for local debugging.  The fourth port could be available for </a:t>
            </a:r>
            <a:r>
              <a:rPr lang="en-US" sz="2000" dirty="0" err="1" smtClean="0"/>
              <a:t>ethernet</a:t>
            </a:r>
            <a:r>
              <a:rPr lang="en-US" sz="2000" dirty="0" smtClean="0"/>
              <a:t> to the focus, if we wish to use this option. </a:t>
            </a:r>
          </a:p>
          <a:p>
            <a:r>
              <a:rPr lang="en-US" sz="2000" dirty="0" smtClean="0"/>
              <a:t>The fiber link with be full-duplex single-mode (requires two fibers), 1310 nm.</a:t>
            </a:r>
          </a:p>
          <a:p>
            <a:endParaRPr lang="en-US" sz="2000" dirty="0" smtClean="0"/>
          </a:p>
          <a:p>
            <a:r>
              <a:rPr lang="en-US" sz="2000" dirty="0" smtClean="0"/>
              <a:t>We also require an optical link to transmit the 1 PPS sync pulse.  Details for this have not been explored.</a:t>
            </a:r>
          </a:p>
          <a:p>
            <a:r>
              <a:rPr lang="en-US" sz="2000" dirty="0" smtClean="0"/>
              <a:t>Total number of fibers per antenna: 1 RF, 2 Ethernet, 1 PPS = 4 fibers needed.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30311"/>
            <a:ext cx="8686800" cy="511333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With each antenna requiring 4 fibers, and using a spares margin of a factor of 2, the fiber cable to each antenna will have 8 single-mode fibers.</a:t>
            </a:r>
          </a:p>
          <a:p>
            <a:r>
              <a:rPr lang="en-US" dirty="0" smtClean="0"/>
              <a:t>The 9 inner 2.1-m antennas (numbers 1-8 and 10) will combine at the breakout shed, where they will connect into a single trunk line of 9*8=72 fibers running back to the building.</a:t>
            </a:r>
          </a:p>
          <a:p>
            <a:r>
              <a:rPr lang="en-US" dirty="0" smtClean="0"/>
              <a:t>The 4 outer 2.1-m antennas (9, 11, 12, 13), and the two 27-m antennas (A and B) will combine near antenna B, where they will connect to another trunk line of 6*8=48 fibers.  We will need to investigate the design for the 27-m antennas to ensure that 8 fibers to each provides enough signals and spares, given the potentially greater complexity of the </a:t>
            </a:r>
            <a:r>
              <a:rPr lang="en-US" dirty="0" err="1" smtClean="0"/>
              <a:t>cryo</a:t>
            </a:r>
            <a:r>
              <a:rPr lang="en-US" dirty="0" smtClean="0"/>
              <a:t>-receiver operations.</a:t>
            </a:r>
          </a:p>
          <a:p>
            <a:r>
              <a:rPr lang="en-US" dirty="0" smtClean="0"/>
              <a:t>Ron Lawrence, at OVRO, suggests that we purchase our fiber through Anixter.  As a costing exercise, however, I looked up some possible fiber choices at CablesPlusUSA.com. Criteria were: outdoor, burial in conduit, single-mode (9/125), PE—outside plant.</a:t>
            </a:r>
          </a:p>
          <a:p>
            <a:r>
              <a:rPr lang="en-US" dirty="0" smtClean="0"/>
              <a:t>8-fiber cable: General Cable (#AQ0084M1A-DWB),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$336/1000 ft x 18000 ft = $6050</a:t>
            </a:r>
          </a:p>
          <a:p>
            <a:r>
              <a:rPr lang="en-US" dirty="0" smtClean="0"/>
              <a:t>72-fiber cable: General Cable (#AQ0724M1A-DWB), 		$904/1000 ft x 3000 ft = $2712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Ron Lawrence suggested use of the Coyote series of cable splice kits, which are designed for maintenance-free splicing of large numbers of fibers such as we will see at the breakout box and near antenna B, where the individual antennas mate with the trunk lines.</a:t>
            </a:r>
          </a:p>
          <a:p>
            <a:r>
              <a:rPr lang="en-US" dirty="0" smtClean="0"/>
              <a:t>I was initially concerned with the many splices and connections needed between the focus and the backend, where I counted up to 1-3 dB losses.  However, Wes </a:t>
            </a:r>
            <a:r>
              <a:rPr lang="en-US" dirty="0" err="1" smtClean="0"/>
              <a:t>Grammer</a:t>
            </a:r>
            <a:r>
              <a:rPr lang="en-US" dirty="0" smtClean="0"/>
              <a:t> suggests that this is far too pessimistic.  If so, perhaps multiple splices and connectors is no problem.</a:t>
            </a:r>
          </a:p>
          <a:p>
            <a:endParaRPr lang="en-US" dirty="0" smtClean="0"/>
          </a:p>
          <a:p>
            <a:r>
              <a:rPr lang="en-US" dirty="0" smtClean="0"/>
              <a:t>We need to rent a fiber pulling system, and purchase splicing kits.  For mating the trunk lines to individual 8-fiber cables, we can use the Coyote splice kits.  For splicing connectors to fiber, we are looking at the Corning </a:t>
            </a:r>
            <a:r>
              <a:rPr lang="en-US" dirty="0" err="1" smtClean="0"/>
              <a:t>UniCam</a:t>
            </a:r>
            <a:r>
              <a:rPr lang="en-US" dirty="0" smtClean="0"/>
              <a:t> tools.</a:t>
            </a:r>
          </a:p>
          <a:p>
            <a:r>
              <a:rPr lang="en-US" dirty="0" smtClean="0"/>
              <a:t>Hopefully someone with more experience than I can coordinate this.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OVSA Technical Design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2047875" y="3908425"/>
            <a:ext cx="5791200" cy="369332"/>
            <a:chOff x="1038225" y="1041400"/>
            <a:chExt cx="5791200" cy="369332"/>
          </a:xfrm>
        </p:grpSpPr>
        <p:sp>
          <p:nvSpPr>
            <p:cNvPr id="48130" name="Text Box 2"/>
            <p:cNvSpPr txBox="1">
              <a:spLocks noChangeArrowheads="1"/>
            </p:cNvSpPr>
            <p:nvPr/>
          </p:nvSpPr>
          <p:spPr bwMode="auto">
            <a:xfrm>
              <a:off x="1038225" y="1041400"/>
              <a:ext cx="704850" cy="369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45720" tIns="45720" rIns="4572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lvl="0" indent="0" algn="ctr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Transmitter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(connector)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1" name="Text Box 3"/>
            <p:cNvSpPr txBox="1">
              <a:spLocks noChangeArrowheads="1"/>
            </p:cNvSpPr>
            <p:nvPr/>
          </p:nvSpPr>
          <p:spPr bwMode="auto">
            <a:xfrm>
              <a:off x="2819400" y="1041400"/>
              <a:ext cx="958850" cy="369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45720" tIns="45720" rIns="4572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lvl="0" indent="0" algn="ctr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Controller (splice + connector)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2" name="Text Box 4"/>
            <p:cNvSpPr txBox="1">
              <a:spLocks noChangeArrowheads="1"/>
            </p:cNvSpPr>
            <p:nvPr/>
          </p:nvSpPr>
          <p:spPr bwMode="auto">
            <a:xfrm>
              <a:off x="4038600" y="1041400"/>
              <a:ext cx="819150" cy="369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45720" tIns="45720" rIns="4572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lvl="0" indent="0" algn="ctr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Breakout Shed (splice)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3" name="Text Box 5"/>
            <p:cNvSpPr txBox="1">
              <a:spLocks noChangeArrowheads="1"/>
            </p:cNvSpPr>
            <p:nvPr/>
          </p:nvSpPr>
          <p:spPr bwMode="auto">
            <a:xfrm>
              <a:off x="5048250" y="1041400"/>
              <a:ext cx="857250" cy="369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45720" tIns="45720" rIns="4572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lvl="0" indent="0" algn="ctr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Building (splice + connector)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4" name="Text Box 6"/>
            <p:cNvSpPr txBox="1">
              <a:spLocks noChangeArrowheads="1"/>
            </p:cNvSpPr>
            <p:nvPr/>
          </p:nvSpPr>
          <p:spPr bwMode="auto">
            <a:xfrm>
              <a:off x="6115050" y="1041400"/>
              <a:ext cx="714375" cy="369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45720" tIns="45720" rIns="4572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lvl="0" indent="0" algn="ctr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Receiver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(connector)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5" name="Rectangle 7"/>
            <p:cNvSpPr>
              <a:spLocks noChangeArrowheads="1"/>
            </p:cNvSpPr>
            <p:nvPr/>
          </p:nvSpPr>
          <p:spPr bwMode="auto">
            <a:xfrm>
              <a:off x="1743075" y="1185863"/>
              <a:ext cx="198438" cy="9048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136" name="Rectangle 8"/>
            <p:cNvSpPr>
              <a:spLocks noChangeArrowheads="1"/>
            </p:cNvSpPr>
            <p:nvPr/>
          </p:nvSpPr>
          <p:spPr bwMode="auto">
            <a:xfrm>
              <a:off x="3776663" y="1185863"/>
              <a:ext cx="261937" cy="90487"/>
            </a:xfrm>
            <a:prstGeom prst="rect">
              <a:avLst/>
            </a:prstGeom>
            <a:solidFill>
              <a:srgbClr val="FE393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5905500" y="1185863"/>
              <a:ext cx="209550" cy="9048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138" name="Rectangle 10"/>
            <p:cNvSpPr>
              <a:spLocks noChangeArrowheads="1"/>
            </p:cNvSpPr>
            <p:nvPr/>
          </p:nvSpPr>
          <p:spPr bwMode="auto">
            <a:xfrm>
              <a:off x="4857750" y="1185863"/>
              <a:ext cx="190500" cy="90487"/>
            </a:xfrm>
            <a:prstGeom prst="rect">
              <a:avLst/>
            </a:prstGeom>
            <a:solidFill>
              <a:srgbClr val="548DD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>
              <a:off x="2598738" y="1185863"/>
              <a:ext cx="220662" cy="90487"/>
            </a:xfrm>
            <a:prstGeom prst="rect">
              <a:avLst/>
            </a:prstGeom>
            <a:solidFill>
              <a:srgbClr val="FE393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48140" name="Text Box 12"/>
            <p:cNvSpPr txBox="1">
              <a:spLocks noChangeArrowheads="1"/>
            </p:cNvSpPr>
            <p:nvPr/>
          </p:nvSpPr>
          <p:spPr bwMode="auto">
            <a:xfrm>
              <a:off x="1941513" y="1041400"/>
              <a:ext cx="657225" cy="369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45720" tIns="45720" rIns="4572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lvl="0" indent="0" algn="ctr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Focus (splice)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3418</TotalTime>
  <Words>950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Trek</vt:lpstr>
      <vt:lpstr>MathType 6.0 Equation</vt:lpstr>
      <vt:lpstr>EOVSA fiber-optic transmission system</vt:lpstr>
      <vt:lpstr>outline</vt:lpstr>
      <vt:lpstr>Optilab RF optical links</vt:lpstr>
      <vt:lpstr>multiplexing</vt:lpstr>
      <vt:lpstr>Rf link budget</vt:lpstr>
      <vt:lpstr>Ethernet and 1 pps over fiber</vt:lpstr>
      <vt:lpstr>Fiber choices</vt:lpstr>
      <vt:lpstr>Fiber handling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Dale</cp:lastModifiedBy>
  <cp:revision>180</cp:revision>
  <dcterms:created xsi:type="dcterms:W3CDTF">2006-08-16T00:00:00Z</dcterms:created>
  <dcterms:modified xsi:type="dcterms:W3CDTF">2011-11-04T22:22:43Z</dcterms:modified>
</cp:coreProperties>
</file>