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95" r:id="rId3"/>
    <p:sldId id="286" r:id="rId4"/>
    <p:sldId id="296" r:id="rId5"/>
    <p:sldId id="300" r:id="rId6"/>
    <p:sldId id="299" r:id="rId7"/>
    <p:sldId id="298" r:id="rId8"/>
    <p:sldId id="297" r:id="rId9"/>
    <p:sldId id="302" r:id="rId10"/>
    <p:sldId id="303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E1F-2F79-42A3-8E12-2B22E52B9BC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C9DB-FF71-464A-9713-20E6A70DA1B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FC2C-4E6C-4B83-97F6-13355F039176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633F-0400-4C52-877B-F7FFC9EFADE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6D23-51D6-4DFF-A9C6-365B8B93B59A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93C-320D-490C-BFDA-F1F5FCBAFBFC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9883-91CA-4085-9715-C329898BE8C0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AEE-8952-41E3-9616-3B1A3C6CDCB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73B-11DF-45BA-A08F-621BA2CEE70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4AD1-B975-46EC-B362-81E09500C75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654F69-993D-4CE2-B609-07B866D3166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the meeting</a:t>
            </a:r>
            <a:br>
              <a:rPr lang="en-US" dirty="0" smtClean="0"/>
            </a:br>
            <a:r>
              <a:rPr lang="en-US" dirty="0" smtClean="0"/>
              <a:t>OVSA Expansion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E550-BC86-4211-893B-8640C070777F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401955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Get people started on the tasks they are responsible for.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13" y="1652588"/>
            <a:ext cx="3057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goal of the meeting</a:t>
            </a:r>
            <a:endParaRPr lang="en-US" dirty="0"/>
          </a:p>
        </p:txBody>
      </p:sp>
      <p:pic>
        <p:nvPicPr>
          <p:cNvPr id="7" name="Picture 6" descr="newlocations-Distantshot.jpg"/>
          <p:cNvPicPr>
            <a:picLocks noChangeAspect="1"/>
          </p:cNvPicPr>
          <p:nvPr/>
        </p:nvPicPr>
        <p:blipFill>
          <a:blip r:embed="rId2" cstate="print"/>
          <a:srcRect l="26450" b="34556"/>
          <a:stretch>
            <a:fillRect/>
          </a:stretch>
        </p:blipFill>
        <p:spPr>
          <a:xfrm>
            <a:off x="1254495" y="1457325"/>
            <a:ext cx="6708405" cy="4476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8DA8-8F60-4D04-BA6E-0729D0EA7E2A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Gather the team for an overview of the project, to provide a common global viewpoint.</a:t>
            </a:r>
          </a:p>
          <a:p>
            <a:r>
              <a:rPr lang="en-US" sz="2400" dirty="0" smtClean="0"/>
              <a:t>Explain my vision at the time of writing the proposal, now 15 months ago!</a:t>
            </a:r>
          </a:p>
          <a:p>
            <a:r>
              <a:rPr lang="en-US" sz="2400" dirty="0" smtClean="0"/>
              <a:t>Flesh out the vision to turn it into a realizable project, to be done on schedule and in budget.</a:t>
            </a:r>
          </a:p>
          <a:p>
            <a:r>
              <a:rPr lang="en-US" sz="2400" dirty="0" smtClean="0"/>
              <a:t>Make sure that the larger goal of FASR is kept in mind.</a:t>
            </a:r>
          </a:p>
          <a:p>
            <a:r>
              <a:rPr lang="en-US" sz="2400" dirty="0" smtClean="0"/>
              <a:t>Begin to drill down to details of task, resources, schedule.</a:t>
            </a:r>
          </a:p>
          <a:p>
            <a:r>
              <a:rPr lang="en-US" sz="2400" dirty="0" smtClean="0"/>
              <a:t>Establish specifications for parts of the project with long lead times, which have to be started immediately.</a:t>
            </a:r>
          </a:p>
          <a:p>
            <a:r>
              <a:rPr lang="en-US" sz="2400" dirty="0" smtClean="0"/>
              <a:t>Discuss instrument, software, modeling and community efforts needed to achieve science goals</a:t>
            </a:r>
          </a:p>
          <a:p>
            <a:r>
              <a:rPr lang="en-US" sz="2400" dirty="0" smtClean="0"/>
              <a:t>Get people started on the tasks they are responsible for.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Gather the team for an overview of the project</a:t>
            </a:r>
          </a:p>
          <a:p>
            <a:r>
              <a:rPr lang="en-US" sz="2400" dirty="0" smtClean="0"/>
              <a:t>NJIT Team:</a:t>
            </a:r>
          </a:p>
          <a:p>
            <a:pPr lvl="1"/>
            <a:r>
              <a:rPr lang="en-US" sz="2000" dirty="0" smtClean="0"/>
              <a:t>Dale Gary</a:t>
            </a:r>
          </a:p>
          <a:p>
            <a:pPr lvl="1"/>
            <a:r>
              <a:rPr lang="en-US" sz="2000" dirty="0" err="1" smtClean="0"/>
              <a:t>Kjell</a:t>
            </a:r>
            <a:r>
              <a:rPr lang="en-US" sz="2000" dirty="0" smtClean="0"/>
              <a:t> </a:t>
            </a:r>
            <a:r>
              <a:rPr lang="en-US" sz="2000" dirty="0" err="1" smtClean="0"/>
              <a:t>Nelin</a:t>
            </a:r>
            <a:endParaRPr lang="en-US" sz="2000" dirty="0" smtClean="0"/>
          </a:p>
          <a:p>
            <a:pPr lvl="1"/>
            <a:r>
              <a:rPr lang="en-US" sz="2000" dirty="0" smtClean="0"/>
              <a:t>Felicia </a:t>
            </a:r>
            <a:r>
              <a:rPr lang="en-US" sz="2000" dirty="0" err="1" smtClean="0"/>
              <a:t>Margolies</a:t>
            </a:r>
            <a:endParaRPr lang="en-US" sz="2000" dirty="0" smtClean="0"/>
          </a:p>
          <a:p>
            <a:pPr lvl="1"/>
            <a:r>
              <a:rPr lang="en-US" sz="2000" dirty="0" err="1" smtClean="0"/>
              <a:t>Gelu</a:t>
            </a:r>
            <a:r>
              <a:rPr lang="en-US" sz="2000" dirty="0" smtClean="0"/>
              <a:t> Nita</a:t>
            </a:r>
          </a:p>
          <a:p>
            <a:r>
              <a:rPr lang="en-US" sz="2400" dirty="0" smtClean="0"/>
              <a:t>Berkeley Team:</a:t>
            </a:r>
          </a:p>
          <a:p>
            <a:pPr lvl="1"/>
            <a:r>
              <a:rPr lang="en-US" sz="2000" dirty="0" smtClean="0"/>
              <a:t>Gordon </a:t>
            </a:r>
            <a:r>
              <a:rPr lang="en-US" sz="2000" dirty="0" err="1" smtClean="0"/>
              <a:t>Hurford</a:t>
            </a:r>
            <a:endParaRPr lang="en-US" sz="2000" dirty="0" smtClean="0"/>
          </a:p>
          <a:p>
            <a:pPr lvl="1"/>
            <a:r>
              <a:rPr lang="en-US" sz="2000" dirty="0" smtClean="0"/>
              <a:t>Jim </a:t>
            </a:r>
            <a:r>
              <a:rPr lang="en-US" sz="2000" dirty="0" err="1" smtClean="0"/>
              <a:t>McTiernan</a:t>
            </a:r>
            <a:endParaRPr lang="en-US" sz="2000" dirty="0" smtClean="0"/>
          </a:p>
          <a:p>
            <a:r>
              <a:rPr lang="en-US" sz="2400" dirty="0" smtClean="0"/>
              <a:t>FASR Collaborators</a:t>
            </a:r>
          </a:p>
          <a:p>
            <a:pPr lvl="1"/>
            <a:r>
              <a:rPr lang="en-US" sz="2000" dirty="0" smtClean="0"/>
              <a:t>Stephen White</a:t>
            </a:r>
          </a:p>
          <a:p>
            <a:pPr lvl="1"/>
            <a:r>
              <a:rPr lang="en-US" sz="2000" dirty="0" smtClean="0"/>
              <a:t>Tim Bastian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0425" y="2363787"/>
            <a:ext cx="3048000" cy="36179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Haimin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Jeongwoo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Gregory Fleishman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DeBoer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43250" y="4514850"/>
            <a:ext cx="752475" cy="238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81350" y="4914900"/>
            <a:ext cx="70485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39528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Explain my vision at the time of writing the proposal, now 15 months ago!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86797"/>
          <a:stretch>
            <a:fillRect/>
          </a:stretch>
        </p:blipFill>
        <p:spPr bwMode="auto">
          <a:xfrm>
            <a:off x="4295775" y="1885950"/>
            <a:ext cx="4676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39528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Flesh out the vision to turn it into a realizable project, to be done on schedule and in budget.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1552575"/>
            <a:ext cx="4714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39528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sure that the larger goal of FASR is kept in mind.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652588"/>
            <a:ext cx="36957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628901"/>
            <a:ext cx="800219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1554162"/>
            <a:ext cx="83343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Begin to drill down to details of task, resources, schedule.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2100263"/>
            <a:ext cx="5286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359092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Establish specifications for parts of the project with long lead times, which have to be started immediately.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2195513"/>
            <a:ext cx="401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40290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Discuss instrument, software, modeling and community efforts needed to achieve science goals.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633538"/>
            <a:ext cx="3390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2056</TotalTime>
  <Words>367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GOALs of the meeting OVSA Expansion Project</vt:lpstr>
      <vt:lpstr>goals</vt:lpstr>
      <vt:lpstr>The team</vt:lpstr>
      <vt:lpstr>goals</vt:lpstr>
      <vt:lpstr>goals</vt:lpstr>
      <vt:lpstr>goals</vt:lpstr>
      <vt:lpstr>The team</vt:lpstr>
      <vt:lpstr>goals</vt:lpstr>
      <vt:lpstr>goals</vt:lpstr>
      <vt:lpstr>goals</vt:lpstr>
      <vt:lpstr>The final goal of the meeting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103</cp:revision>
  <dcterms:created xsi:type="dcterms:W3CDTF">2006-08-16T00:00:00Z</dcterms:created>
  <dcterms:modified xsi:type="dcterms:W3CDTF">2010-10-25T09:56:27Z</dcterms:modified>
</cp:coreProperties>
</file>